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CC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3782C7-F48C-4A06-90E6-E82280F0406E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7CEA37-A765-47AC-A61B-C1B0836BD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2.png"/><Relationship Id="rId18" Type="http://schemas.openxmlformats.org/officeDocument/2006/relationships/image" Target="../media/image7.png"/><Relationship Id="rId3" Type="http://schemas.openxmlformats.org/officeDocument/2006/relationships/image" Target="../media/image22.png"/><Relationship Id="rId21" Type="http://schemas.openxmlformats.org/officeDocument/2006/relationships/image" Target="../media/image4.png"/><Relationship Id="rId7" Type="http://schemas.openxmlformats.org/officeDocument/2006/relationships/image" Target="../media/image18.png"/><Relationship Id="rId12" Type="http://schemas.openxmlformats.org/officeDocument/2006/relationships/image" Target="../media/image13.png"/><Relationship Id="rId17" Type="http://schemas.openxmlformats.org/officeDocument/2006/relationships/image" Target="../media/image8.png"/><Relationship Id="rId2" Type="http://schemas.openxmlformats.org/officeDocument/2006/relationships/image" Target="../media/image23.png"/><Relationship Id="rId16" Type="http://schemas.openxmlformats.org/officeDocument/2006/relationships/image" Target="../media/image9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14.png"/><Relationship Id="rId5" Type="http://schemas.openxmlformats.org/officeDocument/2006/relationships/image" Target="../media/image20.png"/><Relationship Id="rId15" Type="http://schemas.openxmlformats.org/officeDocument/2006/relationships/image" Target="../media/image10.png"/><Relationship Id="rId10" Type="http://schemas.openxmlformats.org/officeDocument/2006/relationships/image" Target="../media/image15.png"/><Relationship Id="rId19" Type="http://schemas.openxmlformats.org/officeDocument/2006/relationships/image" Target="../media/image6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1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2.png"/><Relationship Id="rId18" Type="http://schemas.openxmlformats.org/officeDocument/2006/relationships/image" Target="../media/image7.png"/><Relationship Id="rId3" Type="http://schemas.openxmlformats.org/officeDocument/2006/relationships/image" Target="../media/image22.png"/><Relationship Id="rId21" Type="http://schemas.openxmlformats.org/officeDocument/2006/relationships/image" Target="../media/image4.png"/><Relationship Id="rId7" Type="http://schemas.openxmlformats.org/officeDocument/2006/relationships/image" Target="../media/image18.png"/><Relationship Id="rId12" Type="http://schemas.openxmlformats.org/officeDocument/2006/relationships/image" Target="../media/image13.png"/><Relationship Id="rId17" Type="http://schemas.openxmlformats.org/officeDocument/2006/relationships/image" Target="../media/image8.png"/><Relationship Id="rId2" Type="http://schemas.openxmlformats.org/officeDocument/2006/relationships/image" Target="../media/image23.png"/><Relationship Id="rId16" Type="http://schemas.openxmlformats.org/officeDocument/2006/relationships/image" Target="../media/image9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14.png"/><Relationship Id="rId5" Type="http://schemas.openxmlformats.org/officeDocument/2006/relationships/image" Target="../media/image20.png"/><Relationship Id="rId15" Type="http://schemas.openxmlformats.org/officeDocument/2006/relationships/image" Target="../media/image10.png"/><Relationship Id="rId10" Type="http://schemas.openxmlformats.org/officeDocument/2006/relationships/image" Target="../media/image15.png"/><Relationship Id="rId19" Type="http://schemas.openxmlformats.org/officeDocument/2006/relationships/image" Target="../media/image6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1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dclipart.org/displayimage.php?album=43&amp;pos=55" TargetMode="External"/><Relationship Id="rId13" Type="http://schemas.openxmlformats.org/officeDocument/2006/relationships/hyperlink" Target="http://www.clker.com/clipart-4043.html" TargetMode="External"/><Relationship Id="rId3" Type="http://schemas.openxmlformats.org/officeDocument/2006/relationships/hyperlink" Target="http://www.clker.com/clipart-12573.html" TargetMode="External"/><Relationship Id="rId7" Type="http://schemas.openxmlformats.org/officeDocument/2006/relationships/hyperlink" Target="http://www.clker.com/clipart-4071.html" TargetMode="External"/><Relationship Id="rId12" Type="http://schemas.openxmlformats.org/officeDocument/2006/relationships/hyperlink" Target="http://www.clker.com/clipart-13300.html" TargetMode="External"/><Relationship Id="rId2" Type="http://schemas.openxmlformats.org/officeDocument/2006/relationships/hyperlink" Target="http://www.clker.com/clipart-3982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-special-flakes.html" TargetMode="External"/><Relationship Id="rId11" Type="http://schemas.openxmlformats.org/officeDocument/2006/relationships/hyperlink" Target="http://www.clker.com/clipart-12567.html" TargetMode="External"/><Relationship Id="rId5" Type="http://schemas.openxmlformats.org/officeDocument/2006/relationships/hyperlink" Target="http://www.clker.com/clipart-14324.html" TargetMode="External"/><Relationship Id="rId15" Type="http://schemas.openxmlformats.org/officeDocument/2006/relationships/hyperlink" Target="http://www.clker.com/clipart-4045.html" TargetMode="External"/><Relationship Id="rId10" Type="http://schemas.openxmlformats.org/officeDocument/2006/relationships/hyperlink" Target="http://www.clker.com/clipart-mug-6.html" TargetMode="External"/><Relationship Id="rId4" Type="http://schemas.openxmlformats.org/officeDocument/2006/relationships/hyperlink" Target="http://www.clker.com/clipart-9673.html" TargetMode="External"/><Relationship Id="rId9" Type="http://schemas.openxmlformats.org/officeDocument/2006/relationships/hyperlink" Target="http://www.clker.com/clipart-148659.html" TargetMode="External"/><Relationship Id="rId14" Type="http://schemas.openxmlformats.org/officeDocument/2006/relationships/hyperlink" Target="http://www.clker.com/clipart-box-of-milk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sugar-on-spoon-doctored.html" TargetMode="External"/><Relationship Id="rId2" Type="http://schemas.openxmlformats.org/officeDocument/2006/relationships/hyperlink" Target="http://www.clker.com/clipart-25988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-3915.html" TargetMode="External"/><Relationship Id="rId5" Type="http://schemas.openxmlformats.org/officeDocument/2006/relationships/hyperlink" Target="http://www.clker.com/clipart-10358.html" TargetMode="External"/><Relationship Id="rId4" Type="http://schemas.openxmlformats.org/officeDocument/2006/relationships/hyperlink" Target="http://www.clker.com/clipart-3942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4293096"/>
            <a:ext cx="4896544" cy="156966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9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MEALS</a:t>
            </a:r>
            <a:endParaRPr lang="cs-CZ" sz="9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020272" y="404664"/>
            <a:ext cx="1721946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123728" y="1844824"/>
            <a:ext cx="5544616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915816" y="2348880"/>
            <a:ext cx="504056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6732240" y="1268760"/>
            <a:ext cx="0" cy="4176464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16200000">
            <a:off x="5076056" y="3645024"/>
            <a:ext cx="43204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HONEY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hon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908720"/>
            <a:ext cx="2255209" cy="39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HOT CHOCOLATE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hot choco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620688"/>
            <a:ext cx="3348728" cy="47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CHEESE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chee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5567013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JAM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j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40768"/>
            <a:ext cx="4576281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LEMON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lem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40768"/>
            <a:ext cx="4540418" cy="37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MILK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mil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692696"/>
            <a:ext cx="2301211" cy="42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ORANGE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3328757" cy="32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ROLL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ro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700808"/>
            <a:ext cx="3164812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SUGAR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sug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980728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TEA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t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24744"/>
            <a:ext cx="3573758" cy="36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p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412776"/>
            <a:ext cx="3225536" cy="3384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APPLE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04664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VEGETABLES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vegetab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268760"/>
            <a:ext cx="4112125" cy="32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WATER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340768"/>
            <a:ext cx="2628626" cy="35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764704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err="1" smtClean="0"/>
              <a:t>What</a:t>
            </a:r>
            <a:r>
              <a:rPr lang="cs-CZ" b="1" u="sng" dirty="0" smtClean="0"/>
              <a:t> do </a:t>
            </a:r>
            <a:r>
              <a:rPr lang="cs-CZ" b="1" u="sng" dirty="0" err="1" smtClean="0"/>
              <a:t>you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like</a:t>
            </a:r>
            <a:r>
              <a:rPr lang="cs-CZ" b="1" u="sng" dirty="0" smtClean="0"/>
              <a:t>?</a:t>
            </a:r>
            <a:endParaRPr lang="cs-CZ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350100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I </a:t>
            </a:r>
            <a:r>
              <a:rPr lang="cs-CZ" b="1" u="sng" dirty="0" err="1" smtClean="0"/>
              <a:t>like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8" name="Obrázek 7" descr="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132856"/>
            <a:ext cx="610685" cy="828000"/>
          </a:xfrm>
          <a:prstGeom prst="rect">
            <a:avLst/>
          </a:prstGeom>
        </p:spPr>
      </p:pic>
      <p:pic>
        <p:nvPicPr>
          <p:cNvPr id="9" name="Obrázek 8" descr="vegetabl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196752"/>
            <a:ext cx="1039336" cy="828000"/>
          </a:xfrm>
          <a:prstGeom prst="rect">
            <a:avLst/>
          </a:prstGeom>
        </p:spPr>
      </p:pic>
      <p:pic>
        <p:nvPicPr>
          <p:cNvPr id="10" name="Obrázek 9" descr="te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196752"/>
            <a:ext cx="630657" cy="648000"/>
          </a:xfrm>
          <a:prstGeom prst="rect">
            <a:avLst/>
          </a:prstGeom>
        </p:spPr>
      </p:pic>
      <p:pic>
        <p:nvPicPr>
          <p:cNvPr id="11" name="Obrázek 10" descr="sug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124744"/>
            <a:ext cx="828000" cy="828000"/>
          </a:xfrm>
          <a:prstGeom prst="rect">
            <a:avLst/>
          </a:prstGeom>
        </p:spPr>
      </p:pic>
      <p:pic>
        <p:nvPicPr>
          <p:cNvPr id="12" name="Obrázek 11" descr="ro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1340768"/>
            <a:ext cx="672529" cy="612000"/>
          </a:xfrm>
          <a:prstGeom prst="rect">
            <a:avLst/>
          </a:prstGeom>
        </p:spPr>
      </p:pic>
      <p:pic>
        <p:nvPicPr>
          <p:cNvPr id="13" name="Obrázek 12" descr="orang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6296" y="1340768"/>
            <a:ext cx="628771" cy="612000"/>
          </a:xfrm>
          <a:prstGeom prst="rect">
            <a:avLst/>
          </a:prstGeom>
        </p:spPr>
      </p:pic>
      <p:pic>
        <p:nvPicPr>
          <p:cNvPr id="14" name="Obrázek 13" descr="milk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39952" y="980728"/>
            <a:ext cx="560791" cy="1044000"/>
          </a:xfrm>
          <a:prstGeom prst="rect">
            <a:avLst/>
          </a:prstGeom>
        </p:spPr>
      </p:pic>
      <p:pic>
        <p:nvPicPr>
          <p:cNvPr id="15" name="Obrázek 14" descr="lem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84368" y="1268760"/>
            <a:ext cx="749386" cy="612000"/>
          </a:xfrm>
          <a:prstGeom prst="rect">
            <a:avLst/>
          </a:prstGeom>
        </p:spPr>
      </p:pic>
      <p:pic>
        <p:nvPicPr>
          <p:cNvPr id="16" name="Obrázek 15" descr="jam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39752" y="2276872"/>
            <a:ext cx="777963" cy="612000"/>
          </a:xfrm>
          <a:prstGeom prst="rect">
            <a:avLst/>
          </a:prstGeom>
        </p:spPr>
      </p:pic>
      <p:pic>
        <p:nvPicPr>
          <p:cNvPr id="17" name="Obrázek 16" descr="chees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75856" y="2348880"/>
            <a:ext cx="779387" cy="504000"/>
          </a:xfrm>
          <a:prstGeom prst="rect">
            <a:avLst/>
          </a:prstGeom>
        </p:spPr>
      </p:pic>
      <p:pic>
        <p:nvPicPr>
          <p:cNvPr id="18" name="Obrázek 17" descr="hot chocolat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100392" y="2060848"/>
            <a:ext cx="532760" cy="756000"/>
          </a:xfrm>
          <a:prstGeom prst="rect">
            <a:avLst/>
          </a:prstGeom>
        </p:spPr>
      </p:pic>
      <p:pic>
        <p:nvPicPr>
          <p:cNvPr id="19" name="Obrázek 18" descr="hone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283968" y="1988840"/>
            <a:ext cx="533041" cy="936000"/>
          </a:xfrm>
          <a:prstGeom prst="rect">
            <a:avLst/>
          </a:prstGeom>
        </p:spPr>
      </p:pic>
      <p:pic>
        <p:nvPicPr>
          <p:cNvPr id="20" name="Obrázek 19" descr="frui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2276872"/>
            <a:ext cx="716022" cy="648000"/>
          </a:xfrm>
          <a:prstGeom prst="rect">
            <a:avLst/>
          </a:prstGeom>
        </p:spPr>
      </p:pic>
      <p:pic>
        <p:nvPicPr>
          <p:cNvPr id="21" name="Obrázek 20" descr="fish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2276872"/>
            <a:ext cx="886953" cy="612000"/>
          </a:xfrm>
          <a:prstGeom prst="rect">
            <a:avLst/>
          </a:prstGeom>
        </p:spPr>
      </p:pic>
      <p:pic>
        <p:nvPicPr>
          <p:cNvPr id="22" name="Obrázek 21" descr="cereals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004048" y="2276872"/>
            <a:ext cx="637764" cy="612000"/>
          </a:xfrm>
          <a:prstGeom prst="rect">
            <a:avLst/>
          </a:prstGeom>
        </p:spPr>
      </p:pic>
      <p:pic>
        <p:nvPicPr>
          <p:cNvPr id="23" name="Obrázek 22" descr="cake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868144" y="2276872"/>
            <a:ext cx="624623" cy="612000"/>
          </a:xfrm>
          <a:prstGeom prst="rect">
            <a:avLst/>
          </a:prstGeom>
        </p:spPr>
      </p:pic>
      <p:pic>
        <p:nvPicPr>
          <p:cNvPr id="24" name="Obrázek 23" descr="butter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39552" y="1340768"/>
            <a:ext cx="756423" cy="648000"/>
          </a:xfrm>
          <a:prstGeom prst="rect">
            <a:avLst/>
          </a:prstGeom>
        </p:spPr>
      </p:pic>
      <p:pic>
        <p:nvPicPr>
          <p:cNvPr id="25" name="Obrázek 24" descr="bread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123728" y="1412776"/>
            <a:ext cx="883019" cy="468000"/>
          </a:xfrm>
          <a:prstGeom prst="rect">
            <a:avLst/>
          </a:prstGeom>
        </p:spPr>
      </p:pic>
      <p:pic>
        <p:nvPicPr>
          <p:cNvPr id="26" name="Obrázek 25" descr="banana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660232" y="2204864"/>
            <a:ext cx="652072" cy="576000"/>
          </a:xfrm>
          <a:prstGeom prst="rect">
            <a:avLst/>
          </a:prstGeom>
        </p:spPr>
      </p:pic>
      <p:pic>
        <p:nvPicPr>
          <p:cNvPr id="27" name="Obrázek 26" descr="appl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516216" y="1268760"/>
            <a:ext cx="583347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764704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err="1" smtClean="0"/>
              <a:t>What</a:t>
            </a:r>
            <a:r>
              <a:rPr lang="cs-CZ" b="1" u="sng" smtClean="0"/>
              <a:t> don´t </a:t>
            </a:r>
            <a:r>
              <a:rPr lang="cs-CZ" b="1" u="sng" dirty="0" err="1" smtClean="0"/>
              <a:t>you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like</a:t>
            </a:r>
            <a:r>
              <a:rPr lang="cs-CZ" b="1" u="sng" dirty="0" smtClean="0"/>
              <a:t>?</a:t>
            </a:r>
            <a:endParaRPr lang="cs-CZ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350100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I don´t </a:t>
            </a:r>
            <a:r>
              <a:rPr lang="cs-CZ" b="1" u="sng" dirty="0" err="1" smtClean="0"/>
              <a:t>like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8" name="Obrázek 7" descr="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132856"/>
            <a:ext cx="610685" cy="828000"/>
          </a:xfrm>
          <a:prstGeom prst="rect">
            <a:avLst/>
          </a:prstGeom>
        </p:spPr>
      </p:pic>
      <p:pic>
        <p:nvPicPr>
          <p:cNvPr id="9" name="Obrázek 8" descr="vegetabl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196752"/>
            <a:ext cx="1039336" cy="828000"/>
          </a:xfrm>
          <a:prstGeom prst="rect">
            <a:avLst/>
          </a:prstGeom>
        </p:spPr>
      </p:pic>
      <p:pic>
        <p:nvPicPr>
          <p:cNvPr id="10" name="Obrázek 9" descr="te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196752"/>
            <a:ext cx="630657" cy="648000"/>
          </a:xfrm>
          <a:prstGeom prst="rect">
            <a:avLst/>
          </a:prstGeom>
        </p:spPr>
      </p:pic>
      <p:pic>
        <p:nvPicPr>
          <p:cNvPr id="11" name="Obrázek 10" descr="sug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124744"/>
            <a:ext cx="828000" cy="828000"/>
          </a:xfrm>
          <a:prstGeom prst="rect">
            <a:avLst/>
          </a:prstGeom>
        </p:spPr>
      </p:pic>
      <p:pic>
        <p:nvPicPr>
          <p:cNvPr id="12" name="Obrázek 11" descr="ro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1340768"/>
            <a:ext cx="672529" cy="612000"/>
          </a:xfrm>
          <a:prstGeom prst="rect">
            <a:avLst/>
          </a:prstGeom>
        </p:spPr>
      </p:pic>
      <p:pic>
        <p:nvPicPr>
          <p:cNvPr id="13" name="Obrázek 12" descr="orang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6296" y="1340768"/>
            <a:ext cx="628771" cy="612000"/>
          </a:xfrm>
          <a:prstGeom prst="rect">
            <a:avLst/>
          </a:prstGeom>
        </p:spPr>
      </p:pic>
      <p:pic>
        <p:nvPicPr>
          <p:cNvPr id="14" name="Obrázek 13" descr="milk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39952" y="980728"/>
            <a:ext cx="560791" cy="1044000"/>
          </a:xfrm>
          <a:prstGeom prst="rect">
            <a:avLst/>
          </a:prstGeom>
        </p:spPr>
      </p:pic>
      <p:pic>
        <p:nvPicPr>
          <p:cNvPr id="15" name="Obrázek 14" descr="lem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84368" y="1268760"/>
            <a:ext cx="749386" cy="612000"/>
          </a:xfrm>
          <a:prstGeom prst="rect">
            <a:avLst/>
          </a:prstGeom>
        </p:spPr>
      </p:pic>
      <p:pic>
        <p:nvPicPr>
          <p:cNvPr id="16" name="Obrázek 15" descr="jam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39752" y="2276872"/>
            <a:ext cx="777963" cy="612000"/>
          </a:xfrm>
          <a:prstGeom prst="rect">
            <a:avLst/>
          </a:prstGeom>
        </p:spPr>
      </p:pic>
      <p:pic>
        <p:nvPicPr>
          <p:cNvPr id="17" name="Obrázek 16" descr="chees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75856" y="2348880"/>
            <a:ext cx="779387" cy="504000"/>
          </a:xfrm>
          <a:prstGeom prst="rect">
            <a:avLst/>
          </a:prstGeom>
        </p:spPr>
      </p:pic>
      <p:pic>
        <p:nvPicPr>
          <p:cNvPr id="18" name="Obrázek 17" descr="hot chocolat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100392" y="2060848"/>
            <a:ext cx="532760" cy="756000"/>
          </a:xfrm>
          <a:prstGeom prst="rect">
            <a:avLst/>
          </a:prstGeom>
        </p:spPr>
      </p:pic>
      <p:pic>
        <p:nvPicPr>
          <p:cNvPr id="19" name="Obrázek 18" descr="hone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283968" y="1988840"/>
            <a:ext cx="533041" cy="936000"/>
          </a:xfrm>
          <a:prstGeom prst="rect">
            <a:avLst/>
          </a:prstGeom>
        </p:spPr>
      </p:pic>
      <p:pic>
        <p:nvPicPr>
          <p:cNvPr id="20" name="Obrázek 19" descr="frui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2276872"/>
            <a:ext cx="716022" cy="648000"/>
          </a:xfrm>
          <a:prstGeom prst="rect">
            <a:avLst/>
          </a:prstGeom>
        </p:spPr>
      </p:pic>
      <p:pic>
        <p:nvPicPr>
          <p:cNvPr id="21" name="Obrázek 20" descr="fish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2276872"/>
            <a:ext cx="886953" cy="612000"/>
          </a:xfrm>
          <a:prstGeom prst="rect">
            <a:avLst/>
          </a:prstGeom>
        </p:spPr>
      </p:pic>
      <p:pic>
        <p:nvPicPr>
          <p:cNvPr id="22" name="Obrázek 21" descr="cereals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004048" y="2276872"/>
            <a:ext cx="637764" cy="612000"/>
          </a:xfrm>
          <a:prstGeom prst="rect">
            <a:avLst/>
          </a:prstGeom>
        </p:spPr>
      </p:pic>
      <p:pic>
        <p:nvPicPr>
          <p:cNvPr id="23" name="Obrázek 22" descr="cake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868144" y="2276872"/>
            <a:ext cx="624623" cy="612000"/>
          </a:xfrm>
          <a:prstGeom prst="rect">
            <a:avLst/>
          </a:prstGeom>
        </p:spPr>
      </p:pic>
      <p:pic>
        <p:nvPicPr>
          <p:cNvPr id="24" name="Obrázek 23" descr="butter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39552" y="1340768"/>
            <a:ext cx="756423" cy="648000"/>
          </a:xfrm>
          <a:prstGeom prst="rect">
            <a:avLst/>
          </a:prstGeom>
        </p:spPr>
      </p:pic>
      <p:pic>
        <p:nvPicPr>
          <p:cNvPr id="25" name="Obrázek 24" descr="bread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123728" y="1412776"/>
            <a:ext cx="883019" cy="468000"/>
          </a:xfrm>
          <a:prstGeom prst="rect">
            <a:avLst/>
          </a:prstGeom>
        </p:spPr>
      </p:pic>
      <p:pic>
        <p:nvPicPr>
          <p:cNvPr id="26" name="Obrázek 25" descr="banana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660232" y="2204864"/>
            <a:ext cx="652072" cy="576000"/>
          </a:xfrm>
          <a:prstGeom prst="rect">
            <a:avLst/>
          </a:prstGeom>
        </p:spPr>
      </p:pic>
      <p:pic>
        <p:nvPicPr>
          <p:cNvPr id="27" name="Obrázek 26" descr="apple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516216" y="1268760"/>
            <a:ext cx="583347" cy="6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164388" y="115888"/>
            <a:ext cx="1835150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 smtClean="0"/>
              <a:t>VY_32_INOVACE_26</a:t>
            </a:r>
            <a:endParaRPr lang="cs-CZ" sz="1200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1520" y="639763"/>
            <a:ext cx="871296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Citace obrazového materiálu: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Apple</a:t>
            </a:r>
            <a:r>
              <a:rPr lang="cs-CZ" dirty="0">
                <a:solidFill>
                  <a:srgbClr val="000000"/>
                </a:solidFill>
              </a:rPr>
              <a:t>	</a:t>
            </a:r>
            <a:r>
              <a:rPr lang="cs-CZ" sz="1200" dirty="0">
                <a:solidFill>
                  <a:srgbClr val="000000"/>
                </a:solidFill>
              </a:rPr>
              <a:t>[cit. </a:t>
            </a:r>
            <a:r>
              <a:rPr lang="cs-CZ" sz="1200" dirty="0" smtClean="0">
                <a:solidFill>
                  <a:srgbClr val="000000"/>
                </a:solidFill>
              </a:rPr>
              <a:t>2011-11-08]. </a:t>
            </a:r>
            <a:r>
              <a:rPr lang="cs-CZ" sz="1200" dirty="0">
                <a:solidFill>
                  <a:srgbClr val="000000"/>
                </a:solidFill>
              </a:rPr>
              <a:t>Dostupný pod licencí Public </a:t>
            </a:r>
            <a:r>
              <a:rPr lang="cs-CZ" sz="1200" dirty="0" err="1">
                <a:solidFill>
                  <a:srgbClr val="000000"/>
                </a:solidFill>
              </a:rPr>
              <a:t>domain</a:t>
            </a:r>
            <a:r>
              <a:rPr lang="cs-CZ" sz="1200" dirty="0">
                <a:solidFill>
                  <a:srgbClr val="000000"/>
                </a:solidFill>
              </a:rPr>
              <a:t> na WWW: 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http://www.</a:t>
            </a:r>
            <a:r>
              <a:rPr lang="cs-CZ" sz="1200" u="sng" dirty="0" err="1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clker.com</a:t>
            </a:r>
            <a:r>
              <a:rPr lang="cs-CZ" sz="1200" u="sng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/</a:t>
            </a:r>
            <a:r>
              <a:rPr lang="cs-CZ" sz="1200" u="sng" dirty="0" err="1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clipart</a:t>
            </a:r>
            <a:r>
              <a:rPr lang="cs-CZ" sz="1200" u="sng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-3982.html</a:t>
            </a:r>
            <a:r>
              <a:rPr lang="cs-CZ" sz="1200" dirty="0" smtClean="0"/>
              <a:t>&gt;.</a:t>
            </a:r>
          </a:p>
          <a:p>
            <a:r>
              <a:rPr lang="cs-CZ" sz="1200" dirty="0" err="1" smtClean="0">
                <a:solidFill>
                  <a:srgbClr val="000000"/>
                </a:solidFill>
              </a:rPr>
              <a:t>Banana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  <a:r>
              <a:rPr lang="cs-CZ" sz="1200" dirty="0" smtClean="0"/>
              <a:t>							&lt;</a:t>
            </a:r>
            <a:r>
              <a:rPr lang="cs-CZ" sz="1200" u="sng" dirty="0" smtClean="0">
                <a:hlinkClick r:id="rId3"/>
              </a:rPr>
              <a:t>http://www.</a:t>
            </a:r>
            <a:r>
              <a:rPr lang="cs-CZ" sz="1200" u="sng" dirty="0" err="1" smtClean="0">
                <a:hlinkClick r:id="rId3"/>
              </a:rPr>
              <a:t>clker.com</a:t>
            </a:r>
            <a:r>
              <a:rPr lang="cs-CZ" sz="1200" u="sng" dirty="0" smtClean="0">
                <a:hlinkClick r:id="rId3"/>
              </a:rPr>
              <a:t>/</a:t>
            </a:r>
            <a:r>
              <a:rPr lang="cs-CZ" sz="1200" u="sng" dirty="0" err="1" smtClean="0">
                <a:hlinkClick r:id="rId3"/>
              </a:rPr>
              <a:t>clipart</a:t>
            </a:r>
            <a:r>
              <a:rPr lang="cs-CZ" sz="1200" u="sng" dirty="0" smtClean="0">
                <a:hlinkClick r:id="rId3"/>
              </a:rPr>
              <a:t>-12573.html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Bread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4"/>
              </a:rPr>
              <a:t>http://www.</a:t>
            </a:r>
            <a:r>
              <a:rPr lang="cs-CZ" sz="1200" u="sng" dirty="0" err="1" smtClean="0">
                <a:hlinkClick r:id="rId4"/>
              </a:rPr>
              <a:t>clker.com</a:t>
            </a:r>
            <a:r>
              <a:rPr lang="cs-CZ" sz="1200" u="sng" dirty="0" smtClean="0">
                <a:hlinkClick r:id="rId4"/>
              </a:rPr>
              <a:t>/</a:t>
            </a:r>
            <a:r>
              <a:rPr lang="cs-CZ" sz="1200" u="sng" dirty="0" err="1" smtClean="0">
                <a:hlinkClick r:id="rId4"/>
              </a:rPr>
              <a:t>clipart</a:t>
            </a:r>
            <a:r>
              <a:rPr lang="cs-CZ" sz="1200" u="sng" dirty="0" smtClean="0">
                <a:hlinkClick r:id="rId4"/>
              </a:rPr>
              <a:t>-9673.html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Butter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4"/>
              </a:rPr>
              <a:t>http://www.</a:t>
            </a:r>
            <a:r>
              <a:rPr lang="cs-CZ" sz="1200" u="sng" dirty="0" err="1" smtClean="0">
                <a:hlinkClick r:id="rId4"/>
              </a:rPr>
              <a:t>clker.com</a:t>
            </a:r>
            <a:r>
              <a:rPr lang="cs-CZ" sz="1200" u="sng" dirty="0" smtClean="0">
                <a:hlinkClick r:id="rId4"/>
              </a:rPr>
              <a:t>/</a:t>
            </a:r>
            <a:r>
              <a:rPr lang="cs-CZ" sz="1200" u="sng" dirty="0" err="1" smtClean="0">
                <a:hlinkClick r:id="rId4"/>
              </a:rPr>
              <a:t>clipart</a:t>
            </a:r>
            <a:r>
              <a:rPr lang="cs-CZ" sz="1200" u="sng" dirty="0" smtClean="0">
                <a:hlinkClick r:id="rId4"/>
              </a:rPr>
              <a:t>-9673.html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Cake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5"/>
              </a:rPr>
              <a:t>http://www.</a:t>
            </a:r>
            <a:r>
              <a:rPr lang="cs-CZ" sz="1200" u="sng" dirty="0" err="1" smtClean="0">
                <a:hlinkClick r:id="rId5"/>
              </a:rPr>
              <a:t>clker.com</a:t>
            </a:r>
            <a:r>
              <a:rPr lang="cs-CZ" sz="1200" u="sng" dirty="0" smtClean="0">
                <a:hlinkClick r:id="rId5"/>
              </a:rPr>
              <a:t>/</a:t>
            </a:r>
            <a:r>
              <a:rPr lang="cs-CZ" sz="1200" u="sng" dirty="0" err="1" smtClean="0">
                <a:hlinkClick r:id="rId5"/>
              </a:rPr>
              <a:t>clipart</a:t>
            </a:r>
            <a:r>
              <a:rPr lang="cs-CZ" sz="1200" u="sng" dirty="0" smtClean="0">
                <a:hlinkClick r:id="rId5"/>
              </a:rPr>
              <a:t>-14324.html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Cereals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  <a:r>
              <a:rPr lang="cs-CZ" sz="1200" dirty="0" smtClean="0"/>
              <a:t>							&lt;</a:t>
            </a:r>
            <a:r>
              <a:rPr lang="cs-CZ" sz="1200" u="sng" dirty="0" smtClean="0">
                <a:hlinkClick r:id="rId6"/>
              </a:rPr>
              <a:t>http://www.</a:t>
            </a:r>
            <a:r>
              <a:rPr lang="cs-CZ" sz="1200" u="sng" dirty="0" err="1" smtClean="0">
                <a:hlinkClick r:id="rId6"/>
              </a:rPr>
              <a:t>clker.com</a:t>
            </a:r>
            <a:r>
              <a:rPr lang="cs-CZ" sz="1200" u="sng" dirty="0" smtClean="0">
                <a:hlinkClick r:id="rId6"/>
              </a:rPr>
              <a:t>/</a:t>
            </a:r>
            <a:r>
              <a:rPr lang="cs-CZ" sz="1200" u="sng" dirty="0" err="1" smtClean="0">
                <a:hlinkClick r:id="rId6"/>
              </a:rPr>
              <a:t>clipart</a:t>
            </a:r>
            <a:r>
              <a:rPr lang="cs-CZ" sz="1200" u="sng" dirty="0" smtClean="0">
                <a:hlinkClick r:id="rId6"/>
              </a:rPr>
              <a:t>-</a:t>
            </a:r>
            <a:r>
              <a:rPr lang="cs-CZ" sz="1200" u="sng" dirty="0" err="1" smtClean="0">
                <a:hlinkClick r:id="rId6"/>
              </a:rPr>
              <a:t>special</a:t>
            </a:r>
            <a:r>
              <a:rPr lang="cs-CZ" sz="1200" u="sng" dirty="0" smtClean="0">
                <a:hlinkClick r:id="rId6"/>
              </a:rPr>
              <a:t>-</a:t>
            </a:r>
            <a:r>
              <a:rPr lang="cs-CZ" sz="1200" u="sng" dirty="0" err="1" smtClean="0">
                <a:hlinkClick r:id="rId6"/>
              </a:rPr>
              <a:t>flakes.html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Fish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7"/>
              </a:rPr>
              <a:t>http://www.</a:t>
            </a:r>
            <a:r>
              <a:rPr lang="cs-CZ" sz="1200" u="sng" dirty="0" err="1" smtClean="0">
                <a:hlinkClick r:id="rId7"/>
              </a:rPr>
              <a:t>clker.com</a:t>
            </a:r>
            <a:r>
              <a:rPr lang="cs-CZ" sz="1200" u="sng" dirty="0" smtClean="0">
                <a:hlinkClick r:id="rId7"/>
              </a:rPr>
              <a:t>/</a:t>
            </a:r>
            <a:r>
              <a:rPr lang="cs-CZ" sz="1200" u="sng" dirty="0" err="1" smtClean="0">
                <a:hlinkClick r:id="rId7"/>
              </a:rPr>
              <a:t>clipart</a:t>
            </a:r>
            <a:r>
              <a:rPr lang="cs-CZ" sz="1200" u="sng" dirty="0" smtClean="0">
                <a:hlinkClick r:id="rId7"/>
              </a:rPr>
              <a:t>-4071.html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Fruit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						&lt;</a:t>
            </a:r>
            <a:r>
              <a:rPr lang="cs-CZ" sz="1200" u="sng" dirty="0" smtClean="0">
                <a:hlinkClick r:id="rId8"/>
              </a:rPr>
              <a:t>http://www.</a:t>
            </a:r>
            <a:r>
              <a:rPr lang="cs-CZ" sz="1200" u="sng" dirty="0" err="1" smtClean="0">
                <a:hlinkClick r:id="rId8"/>
              </a:rPr>
              <a:t>pdclipart.org</a:t>
            </a:r>
            <a:r>
              <a:rPr lang="cs-CZ" sz="1200" u="sng" dirty="0" smtClean="0">
                <a:hlinkClick r:id="rId8"/>
              </a:rPr>
              <a:t>/</a:t>
            </a:r>
            <a:r>
              <a:rPr lang="cs-CZ" sz="1200" u="sng" dirty="0" err="1" smtClean="0">
                <a:hlinkClick r:id="rId8"/>
              </a:rPr>
              <a:t>displayimage.php</a:t>
            </a:r>
            <a:r>
              <a:rPr lang="cs-CZ" sz="1200" u="sng" dirty="0" smtClean="0">
                <a:hlinkClick r:id="rId8"/>
              </a:rPr>
              <a:t>?album=43&amp;</a:t>
            </a:r>
            <a:r>
              <a:rPr lang="cs-CZ" sz="1200" u="sng" dirty="0" err="1" smtClean="0">
                <a:hlinkClick r:id="rId8"/>
              </a:rPr>
              <a:t>pos</a:t>
            </a:r>
            <a:r>
              <a:rPr lang="cs-CZ" sz="1200" u="sng" dirty="0" smtClean="0">
                <a:hlinkClick r:id="rId8"/>
              </a:rPr>
              <a:t>=55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Honey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9"/>
              </a:rPr>
              <a:t>http://www.</a:t>
            </a:r>
            <a:r>
              <a:rPr lang="cs-CZ" sz="1200" u="sng" dirty="0" err="1" smtClean="0">
                <a:hlinkClick r:id="rId9"/>
              </a:rPr>
              <a:t>clker.com</a:t>
            </a:r>
            <a:r>
              <a:rPr lang="cs-CZ" sz="1200" u="sng" dirty="0" smtClean="0">
                <a:hlinkClick r:id="rId9"/>
              </a:rPr>
              <a:t>/</a:t>
            </a:r>
            <a:r>
              <a:rPr lang="cs-CZ" sz="1200" u="sng" dirty="0" err="1" smtClean="0">
                <a:hlinkClick r:id="rId9"/>
              </a:rPr>
              <a:t>clipart</a:t>
            </a:r>
            <a:r>
              <a:rPr lang="cs-CZ" sz="1200" u="sng" dirty="0" smtClean="0">
                <a:hlinkClick r:id="rId9"/>
              </a:rPr>
              <a:t>-148659.html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Hot</a:t>
            </a:r>
            <a:r>
              <a:rPr lang="cs-CZ" sz="1200" dirty="0" smtClean="0">
                <a:solidFill>
                  <a:srgbClr val="000000"/>
                </a:solidFill>
              </a:rPr>
              <a:t> </a:t>
            </a:r>
            <a:r>
              <a:rPr lang="cs-CZ" sz="1200" dirty="0" err="1" smtClean="0">
                <a:solidFill>
                  <a:srgbClr val="000000"/>
                </a:solidFill>
              </a:rPr>
              <a:t>chocolate</a:t>
            </a:r>
            <a:r>
              <a:rPr lang="cs-CZ" sz="1200" dirty="0" smtClean="0">
                <a:solidFill>
                  <a:srgbClr val="000000"/>
                </a:solidFill>
              </a:rPr>
              <a:t> 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							&lt;</a:t>
            </a:r>
            <a:r>
              <a:rPr lang="cs-CZ" sz="1200" u="sng" dirty="0" smtClean="0">
                <a:hlinkClick r:id="rId10"/>
              </a:rPr>
              <a:t>http://www.</a:t>
            </a:r>
            <a:r>
              <a:rPr lang="cs-CZ" sz="1200" u="sng" dirty="0" err="1" smtClean="0">
                <a:hlinkClick r:id="rId10"/>
              </a:rPr>
              <a:t>clker.com</a:t>
            </a:r>
            <a:r>
              <a:rPr lang="cs-CZ" sz="1200" u="sng" dirty="0" smtClean="0">
                <a:hlinkClick r:id="rId10"/>
              </a:rPr>
              <a:t>/</a:t>
            </a:r>
            <a:r>
              <a:rPr lang="cs-CZ" sz="1200" u="sng" dirty="0" err="1" smtClean="0">
                <a:hlinkClick r:id="rId10"/>
              </a:rPr>
              <a:t>clipart</a:t>
            </a:r>
            <a:r>
              <a:rPr lang="cs-CZ" sz="1200" u="sng" dirty="0" smtClean="0">
                <a:hlinkClick r:id="rId10"/>
              </a:rPr>
              <a:t>-</a:t>
            </a:r>
            <a:r>
              <a:rPr lang="cs-CZ" sz="1200" u="sng" dirty="0" err="1" smtClean="0">
                <a:hlinkClick r:id="rId10"/>
              </a:rPr>
              <a:t>mug</a:t>
            </a:r>
            <a:r>
              <a:rPr lang="cs-CZ" sz="1200" u="sng" dirty="0" smtClean="0">
                <a:hlinkClick r:id="rId10"/>
              </a:rPr>
              <a:t>-6.html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Cheese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11"/>
              </a:rPr>
              <a:t>http://www.</a:t>
            </a:r>
            <a:r>
              <a:rPr lang="cs-CZ" sz="1200" u="sng" dirty="0" err="1" smtClean="0">
                <a:hlinkClick r:id="rId11"/>
              </a:rPr>
              <a:t>clker.com</a:t>
            </a:r>
            <a:r>
              <a:rPr lang="cs-CZ" sz="1200" u="sng" dirty="0" smtClean="0">
                <a:hlinkClick r:id="rId11"/>
              </a:rPr>
              <a:t>/</a:t>
            </a:r>
            <a:r>
              <a:rPr lang="cs-CZ" sz="1200" u="sng" dirty="0" err="1" smtClean="0">
                <a:hlinkClick r:id="rId11"/>
              </a:rPr>
              <a:t>clipart</a:t>
            </a:r>
            <a:r>
              <a:rPr lang="cs-CZ" sz="1200" u="sng" dirty="0" smtClean="0">
                <a:hlinkClick r:id="rId11"/>
              </a:rPr>
              <a:t>-12567.html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smtClean="0">
                <a:solidFill>
                  <a:srgbClr val="000000"/>
                </a:solidFill>
              </a:rPr>
              <a:t>Jam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12"/>
              </a:rPr>
              <a:t>http://www.</a:t>
            </a:r>
            <a:r>
              <a:rPr lang="cs-CZ" sz="1200" u="sng" dirty="0" err="1" smtClean="0">
                <a:hlinkClick r:id="rId12"/>
              </a:rPr>
              <a:t>clker.com</a:t>
            </a:r>
            <a:r>
              <a:rPr lang="cs-CZ" sz="1200" u="sng" dirty="0" smtClean="0">
                <a:hlinkClick r:id="rId12"/>
              </a:rPr>
              <a:t>/</a:t>
            </a:r>
            <a:r>
              <a:rPr lang="cs-CZ" sz="1200" u="sng" dirty="0" err="1" smtClean="0">
                <a:hlinkClick r:id="rId12"/>
              </a:rPr>
              <a:t>clipart</a:t>
            </a:r>
            <a:r>
              <a:rPr lang="cs-CZ" sz="1200" u="sng" dirty="0" smtClean="0">
                <a:hlinkClick r:id="rId12"/>
              </a:rPr>
              <a:t>-13300.html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smtClean="0">
                <a:solidFill>
                  <a:srgbClr val="000000"/>
                </a:solidFill>
              </a:rPr>
              <a:t>Lemon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13"/>
              </a:rPr>
              <a:t>http://www.</a:t>
            </a:r>
            <a:r>
              <a:rPr lang="cs-CZ" sz="1200" u="sng" dirty="0" err="1" smtClean="0">
                <a:hlinkClick r:id="rId13"/>
              </a:rPr>
              <a:t>clker.com</a:t>
            </a:r>
            <a:r>
              <a:rPr lang="cs-CZ" sz="1200" u="sng" dirty="0" smtClean="0">
                <a:hlinkClick r:id="rId13"/>
              </a:rPr>
              <a:t>/</a:t>
            </a:r>
            <a:r>
              <a:rPr lang="cs-CZ" sz="1200" u="sng" dirty="0" err="1" smtClean="0">
                <a:hlinkClick r:id="rId13"/>
              </a:rPr>
              <a:t>clipart</a:t>
            </a:r>
            <a:r>
              <a:rPr lang="cs-CZ" sz="1200" u="sng" dirty="0" smtClean="0">
                <a:hlinkClick r:id="rId13"/>
              </a:rPr>
              <a:t>-4043.html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Milk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14"/>
              </a:rPr>
              <a:t>http://www.</a:t>
            </a:r>
            <a:r>
              <a:rPr lang="cs-CZ" sz="1200" u="sng" dirty="0" err="1" smtClean="0">
                <a:hlinkClick r:id="rId14"/>
              </a:rPr>
              <a:t>clker.com</a:t>
            </a:r>
            <a:r>
              <a:rPr lang="cs-CZ" sz="1200" u="sng" dirty="0" smtClean="0">
                <a:hlinkClick r:id="rId14"/>
              </a:rPr>
              <a:t>/</a:t>
            </a:r>
            <a:r>
              <a:rPr lang="cs-CZ" sz="1200" u="sng" dirty="0" err="1" smtClean="0">
                <a:hlinkClick r:id="rId14"/>
              </a:rPr>
              <a:t>clipart</a:t>
            </a:r>
            <a:r>
              <a:rPr lang="cs-CZ" sz="1200" u="sng" dirty="0" smtClean="0">
                <a:hlinkClick r:id="rId14"/>
              </a:rPr>
              <a:t>-box-</a:t>
            </a:r>
            <a:r>
              <a:rPr lang="cs-CZ" sz="1200" u="sng" dirty="0" err="1" smtClean="0">
                <a:hlinkClick r:id="rId14"/>
              </a:rPr>
              <a:t>of</a:t>
            </a:r>
            <a:r>
              <a:rPr lang="cs-CZ" sz="1200" u="sng" dirty="0" smtClean="0">
                <a:hlinkClick r:id="rId14"/>
              </a:rPr>
              <a:t>-</a:t>
            </a:r>
            <a:r>
              <a:rPr lang="cs-CZ" sz="1200" u="sng" dirty="0" err="1" smtClean="0">
                <a:hlinkClick r:id="rId14"/>
              </a:rPr>
              <a:t>milk.html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Orange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15"/>
              </a:rPr>
              <a:t>http://www.</a:t>
            </a:r>
            <a:r>
              <a:rPr lang="cs-CZ" sz="1200" u="sng" dirty="0" err="1" smtClean="0">
                <a:hlinkClick r:id="rId15"/>
              </a:rPr>
              <a:t>clker.com</a:t>
            </a:r>
            <a:r>
              <a:rPr lang="cs-CZ" sz="1200" u="sng" dirty="0" smtClean="0">
                <a:hlinkClick r:id="rId15"/>
              </a:rPr>
              <a:t>/</a:t>
            </a:r>
            <a:r>
              <a:rPr lang="cs-CZ" sz="1200" u="sng" dirty="0" err="1" smtClean="0">
                <a:hlinkClick r:id="rId15"/>
              </a:rPr>
              <a:t>clipart</a:t>
            </a:r>
            <a:r>
              <a:rPr lang="cs-CZ" sz="1200" u="sng" dirty="0" smtClean="0">
                <a:hlinkClick r:id="rId15"/>
              </a:rPr>
              <a:t>-4045.html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64388" y="115888"/>
            <a:ext cx="1835150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 smtClean="0"/>
              <a:t>VY_32_INOVACE_26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76470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>
                <a:solidFill>
                  <a:srgbClr val="000000"/>
                </a:solidFill>
              </a:rPr>
              <a:t>Roll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2"/>
              </a:rPr>
              <a:t>http://www.</a:t>
            </a:r>
            <a:r>
              <a:rPr lang="cs-CZ" sz="1200" u="sng" dirty="0" err="1" smtClean="0">
                <a:hlinkClick r:id="rId2"/>
              </a:rPr>
              <a:t>clker.com</a:t>
            </a:r>
            <a:r>
              <a:rPr lang="cs-CZ" sz="1200" u="sng" dirty="0" smtClean="0">
                <a:hlinkClick r:id="rId2"/>
              </a:rPr>
              <a:t>/</a:t>
            </a:r>
            <a:r>
              <a:rPr lang="cs-CZ" sz="1200" u="sng" dirty="0" err="1" smtClean="0">
                <a:hlinkClick r:id="rId2"/>
              </a:rPr>
              <a:t>clipart</a:t>
            </a:r>
            <a:r>
              <a:rPr lang="cs-CZ" sz="1200" u="sng" dirty="0" smtClean="0">
                <a:hlinkClick r:id="rId2"/>
              </a:rPr>
              <a:t>-25988.html</a:t>
            </a:r>
            <a:r>
              <a:rPr lang="cs-CZ" sz="1200" dirty="0" smtClean="0"/>
              <a:t>&gt;.</a:t>
            </a:r>
          </a:p>
          <a:p>
            <a:r>
              <a:rPr lang="cs-CZ" sz="1200" dirty="0" err="1" smtClean="0">
                <a:solidFill>
                  <a:srgbClr val="000000"/>
                </a:solidFill>
              </a:rPr>
              <a:t>Sugar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  <a:r>
              <a:rPr lang="cs-CZ" sz="1200" dirty="0" smtClean="0"/>
              <a:t>						&lt;</a:t>
            </a:r>
            <a:r>
              <a:rPr lang="cs-CZ" sz="1200" u="sng" dirty="0" smtClean="0">
                <a:hlinkClick r:id="rId3"/>
              </a:rPr>
              <a:t>http://www.</a:t>
            </a:r>
            <a:r>
              <a:rPr lang="cs-CZ" sz="1200" u="sng" dirty="0" err="1" smtClean="0">
                <a:hlinkClick r:id="rId3"/>
              </a:rPr>
              <a:t>clker.com</a:t>
            </a:r>
            <a:r>
              <a:rPr lang="cs-CZ" sz="1200" u="sng" dirty="0" smtClean="0">
                <a:hlinkClick r:id="rId3"/>
              </a:rPr>
              <a:t>/</a:t>
            </a:r>
            <a:r>
              <a:rPr lang="cs-CZ" sz="1200" u="sng" dirty="0" err="1" smtClean="0">
                <a:hlinkClick r:id="rId3"/>
              </a:rPr>
              <a:t>clipart</a:t>
            </a:r>
            <a:r>
              <a:rPr lang="cs-CZ" sz="1200" u="sng" dirty="0" smtClean="0">
                <a:hlinkClick r:id="rId3"/>
              </a:rPr>
              <a:t>-</a:t>
            </a:r>
            <a:r>
              <a:rPr lang="cs-CZ" sz="1200" u="sng" dirty="0" err="1" smtClean="0">
                <a:hlinkClick r:id="rId3"/>
              </a:rPr>
              <a:t>sugar</a:t>
            </a:r>
            <a:r>
              <a:rPr lang="cs-CZ" sz="1200" u="sng" dirty="0" smtClean="0">
                <a:hlinkClick r:id="rId3"/>
              </a:rPr>
              <a:t>-on-</a:t>
            </a:r>
            <a:r>
              <a:rPr lang="cs-CZ" sz="1200" u="sng" dirty="0" err="1" smtClean="0">
                <a:hlinkClick r:id="rId3"/>
              </a:rPr>
              <a:t>spoon</a:t>
            </a:r>
            <a:r>
              <a:rPr lang="cs-CZ" sz="1200" u="sng" dirty="0" smtClean="0">
                <a:hlinkClick r:id="rId3"/>
              </a:rPr>
              <a:t>-</a:t>
            </a:r>
            <a:r>
              <a:rPr lang="cs-CZ" sz="1200" u="sng" dirty="0" err="1" smtClean="0">
                <a:hlinkClick r:id="rId3"/>
              </a:rPr>
              <a:t>doctored.html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Tea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4"/>
              </a:rPr>
              <a:t>http://www.</a:t>
            </a:r>
            <a:r>
              <a:rPr lang="cs-CZ" sz="1200" u="sng" dirty="0" err="1" smtClean="0">
                <a:hlinkClick r:id="rId4"/>
              </a:rPr>
              <a:t>clker.com</a:t>
            </a:r>
            <a:r>
              <a:rPr lang="cs-CZ" sz="1200" u="sng" dirty="0" smtClean="0">
                <a:hlinkClick r:id="rId4"/>
              </a:rPr>
              <a:t>/</a:t>
            </a:r>
            <a:r>
              <a:rPr lang="cs-CZ" sz="1200" u="sng" dirty="0" err="1" smtClean="0">
                <a:hlinkClick r:id="rId4"/>
              </a:rPr>
              <a:t>clipart</a:t>
            </a:r>
            <a:r>
              <a:rPr lang="cs-CZ" sz="1200" u="sng" dirty="0" smtClean="0">
                <a:hlinkClick r:id="rId4"/>
              </a:rPr>
              <a:t>-3942.html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Vegetables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5"/>
              </a:rPr>
              <a:t>http://www.</a:t>
            </a:r>
            <a:r>
              <a:rPr lang="cs-CZ" sz="1200" u="sng" dirty="0" err="1" smtClean="0">
                <a:hlinkClick r:id="rId5"/>
              </a:rPr>
              <a:t>clker.com</a:t>
            </a:r>
            <a:r>
              <a:rPr lang="cs-CZ" sz="1200" u="sng" dirty="0" smtClean="0">
                <a:hlinkClick r:id="rId5"/>
              </a:rPr>
              <a:t>/</a:t>
            </a:r>
            <a:r>
              <a:rPr lang="cs-CZ" sz="1200" u="sng" dirty="0" err="1" smtClean="0">
                <a:hlinkClick r:id="rId5"/>
              </a:rPr>
              <a:t>clipart</a:t>
            </a:r>
            <a:r>
              <a:rPr lang="cs-CZ" sz="1200" u="sng" dirty="0" smtClean="0">
                <a:hlinkClick r:id="rId5"/>
              </a:rPr>
              <a:t>-10358.html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  <a:p>
            <a:r>
              <a:rPr lang="cs-CZ" sz="1200" dirty="0" err="1" smtClean="0">
                <a:solidFill>
                  <a:srgbClr val="000000"/>
                </a:solidFill>
              </a:rPr>
              <a:t>Water</a:t>
            </a:r>
            <a:r>
              <a:rPr lang="cs-CZ" sz="1200" dirty="0" smtClean="0">
                <a:solidFill>
                  <a:srgbClr val="000000"/>
                </a:solidFill>
              </a:rPr>
              <a:t>	[cit. 2011-11-08].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</a:t>
            </a:r>
          </a:p>
          <a:p>
            <a:r>
              <a:rPr lang="cs-CZ" sz="1200" dirty="0" smtClean="0">
                <a:solidFill>
                  <a:srgbClr val="000000"/>
                </a:solidFill>
              </a:rPr>
              <a:t>				&lt;</a:t>
            </a:r>
            <a:r>
              <a:rPr lang="cs-CZ" sz="1200" u="sng" dirty="0" smtClean="0">
                <a:hlinkClick r:id="rId6"/>
              </a:rPr>
              <a:t>http://www.</a:t>
            </a:r>
            <a:r>
              <a:rPr lang="cs-CZ" sz="1200" u="sng" dirty="0" err="1" smtClean="0">
                <a:hlinkClick r:id="rId6"/>
              </a:rPr>
              <a:t>clker.com</a:t>
            </a:r>
            <a:r>
              <a:rPr lang="cs-CZ" sz="1200" u="sng" dirty="0" smtClean="0">
                <a:hlinkClick r:id="rId6"/>
              </a:rPr>
              <a:t>/</a:t>
            </a:r>
            <a:r>
              <a:rPr lang="cs-CZ" sz="1200" u="sng" dirty="0" err="1" smtClean="0">
                <a:hlinkClick r:id="rId6"/>
              </a:rPr>
              <a:t>clipart</a:t>
            </a:r>
            <a:r>
              <a:rPr lang="cs-CZ" sz="1200" u="sng" dirty="0" smtClean="0">
                <a:hlinkClick r:id="rId6"/>
              </a:rPr>
              <a:t>-3915.html</a:t>
            </a:r>
            <a:r>
              <a:rPr lang="cs-CZ" sz="1200" dirty="0" smtClean="0"/>
              <a:t>&gt;.</a:t>
            </a:r>
            <a:endParaRPr lang="cs-CZ" sz="1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908720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Název materiálu:	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Anotace:		Prezentace je určena k osvojení nové slovní zásoby na téma jídlo. Žáci opakují po učiteli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výslovnost  jednotlivých slovíček. Na závěr jsou zařazena dvě interaktivní cvičení, ve kterých 			žáci přemísťují jídla, která mají rádi a která nemají rádi. Současně používají věty s vazbou I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		I don´t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	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Autor:		Ing. Lenka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Čekalová</a:t>
            </a:r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Jazyk:		angličtina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Očekávaný výstup:	základní vzdělávání – Jazyk a jazyková komunikace – 1. stupeň – cizí jazyk – 1. období – 			vyslovuje a čte foneticky správně v přiměřeném rozsahu slovní zásoby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Speciální vzdělávací potřeby:     -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Klíčová slova:	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meals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 don´t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like</a:t>
            </a:r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Druh učebního materiálu:</a:t>
            </a: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prezentace, interaktivní cvičení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Druh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interaktivity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	výklad, aktivita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Cílová skupina:	žák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Stupeň a typ vzdělávání:	základní vzdělávání – 1. stupeň – 1. období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Typická věková skupina:	7 – 9 let</a:t>
            </a:r>
          </a:p>
          <a:p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Celková velikost:</a:t>
            </a:r>
            <a:r>
              <a:rPr lang="cs-CZ" dirty="0" smtClean="0">
                <a:solidFill>
                  <a:srgbClr val="000000"/>
                </a:solidFill>
              </a:rPr>
              <a:t>	</a:t>
            </a:r>
            <a:r>
              <a:rPr lang="cs-CZ" sz="1200" dirty="0" smtClean="0">
                <a:solidFill>
                  <a:srgbClr val="000000"/>
                </a:solidFill>
              </a:rPr>
              <a:t>669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kB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23728" y="980728"/>
            <a:ext cx="17831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dirty="0" smtClean="0"/>
              <a:t>VY_32_INOVACE_26</a:t>
            </a:r>
            <a:endParaRPr lang="cs-CZ" sz="12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BANANA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5" name="Obrázek 4" descr="bana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908720"/>
            <a:ext cx="4319989" cy="38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BREAD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bre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3396" y="1823840"/>
            <a:ext cx="6057207" cy="321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BUTTER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bu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268760"/>
            <a:ext cx="4454490" cy="38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CAKE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cak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836712"/>
            <a:ext cx="4004928" cy="39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CEREALS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cerea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9777" y="2256160"/>
            <a:ext cx="2444445" cy="2345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892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FISH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fi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268760"/>
            <a:ext cx="5113047" cy="35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55172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FRUIT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6948264" y="476672"/>
            <a:ext cx="1665649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VY_32_INOVACE_26</a:t>
            </a:r>
            <a:endParaRPr lang="cs-CZ" sz="1200" dirty="0"/>
          </a:p>
        </p:txBody>
      </p:sp>
      <p:pic>
        <p:nvPicPr>
          <p:cNvPr id="6" name="Obrázek 5" descr="fru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196752"/>
            <a:ext cx="4216574" cy="38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74</Words>
  <Application>Microsoft Office PowerPoint</Application>
  <PresentationFormat>Předvádění na obrazovce (4:3)</PresentationFormat>
  <Paragraphs>114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Aspekt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Kator</dc:creator>
  <cp:lastModifiedBy>ZŠ Černčice</cp:lastModifiedBy>
  <cp:revision>46</cp:revision>
  <dcterms:created xsi:type="dcterms:W3CDTF">2011-11-08T22:02:46Z</dcterms:created>
  <dcterms:modified xsi:type="dcterms:W3CDTF">2013-08-18T11:47:51Z</dcterms:modified>
</cp:coreProperties>
</file>