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16.8.2013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3051771"/>
          </a:xfrm>
        </p:spPr>
        <p:txBody>
          <a:bodyPr>
            <a:normAutofit/>
          </a:bodyPr>
          <a:lstStyle/>
          <a:p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dirty="0" smtClean="0">
                <a:solidFill>
                  <a:srgbClr val="FF0000"/>
                </a:solidFill>
              </a:rPr>
              <a:t>Umíš správně abecedu?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Dobře se dívej a piš písmena, která chybí</a:t>
            </a:r>
          </a:p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8640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5695899" y="251897"/>
            <a:ext cx="24278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sz="2000" dirty="0" smtClean="0">
                <a:solidFill>
                  <a:prstClr val="black"/>
                </a:solidFill>
              </a:rPr>
              <a:t>VY_32_INOVACE_209</a:t>
            </a:r>
            <a:endParaRPr lang="cs-CZ" sz="20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X Y Z -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SPRÁVNÁ ODPOVĚĎ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8"/>
            <a:ext cx="8013576" cy="409391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sz="8000" dirty="0" smtClean="0"/>
          </a:p>
          <a:p>
            <a:pPr algn="ctr">
              <a:buNone/>
            </a:pPr>
            <a:r>
              <a:rPr lang="cs-CZ" sz="7200" dirty="0" smtClean="0"/>
              <a:t>B D Ď H K Ň O R Š V Ž</a:t>
            </a:r>
            <a:endParaRPr lang="cs-CZ" sz="7200" dirty="0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                                                                             </a:t>
            </a:r>
            <a:r>
              <a:rPr kumimoji="0" lang="cs-CZ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VY_32_INOVACE_209</a:t>
            </a: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1772816"/>
            <a:ext cx="7037376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zev materi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VY_32_INOVACE_209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Anotace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 procvičuj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znalost abecedy formou soutěže, zapisuj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chyběj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smena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Autor :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Mgr. Alena Nov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Jazyk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český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Oček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vaný výstup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 znaj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abecedu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Speci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vzděl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vac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potřeby :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čov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slova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abeceda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Druh učebn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 materi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lu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prezentace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Druh </a:t>
            </a:r>
            <a:r>
              <a:rPr kumimoji="0" lang="cs-CZ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interaktivity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pozorov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zapisov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skupina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ž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 II. tř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dy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Stupeň a typ vzděl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kladn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vzděl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I. stupeň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I. obdob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Typick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věkov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skupina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7-8 let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Celkov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á</a:t>
            </a:r>
            <a:r>
              <a:rPr kumimoji="0" lang="cs-C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velikost : </a:t>
            </a:r>
            <a:r>
              <a:rPr kumimoji="0" lang="cs-C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72 kB</a:t>
            </a:r>
            <a:endParaRPr kumimoji="0" lang="cs-C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Obrázek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3948651" cy="9621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3470224" y="3244334"/>
            <a:ext cx="2203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VY_32_INOVACE_209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329312" y="364610"/>
            <a:ext cx="2203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prstClr val="black"/>
                </a:solidFill>
              </a:rPr>
              <a:t>VY_32_INOVACE_209</a:t>
            </a:r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A - C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Č - - E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F G - CH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I J - L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M N - - P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Q - Ř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S – T Ť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cs-CZ" sz="12000" dirty="0" smtClean="0">
                <a:latin typeface="Arial Black" pitchFamily="34" charset="0"/>
              </a:rPr>
              <a:t>U – W </a:t>
            </a:r>
            <a:endParaRPr lang="cs-CZ" sz="1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140</Words>
  <Application>Microsoft Office PowerPoint</Application>
  <PresentationFormat>Předvádění na obrazovce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  Umíš správně abecedu?</vt:lpstr>
      <vt:lpstr>A - C</vt:lpstr>
      <vt:lpstr>Č - - E</vt:lpstr>
      <vt:lpstr>F G - CH</vt:lpstr>
      <vt:lpstr>I J - L</vt:lpstr>
      <vt:lpstr>M N - - P</vt:lpstr>
      <vt:lpstr>Q - Ř</vt:lpstr>
      <vt:lpstr>S – T Ť</vt:lpstr>
      <vt:lpstr>U – W </vt:lpstr>
      <vt:lpstr>X Y Z -</vt:lpstr>
      <vt:lpstr>     SPRÁVNÁ ODPOVĚĎ</vt:lpstr>
      <vt:lpstr>Název materiálu : VY_32_INOVACE_209 Anotace : Žáci procvičují znalost abecedy formou soutěže, zapisují chybějící písmena Autor : Mgr. Alena Nováková Jazyk : český Očekávaný výstup : žáci znají abecedu Speciální vzdělávací potřeby : Klíčová slova : abeceda Druh učebního materiálu : prezentace Druh interaktivity : pozorování, zapisování Cílová skupina : žáci II. třídy Stupeň a typ vzdělávání : základní vzdělávání – I. stupeň – I. období Typická věková skupina : 7-8 let Celková velikost : 72 kB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VY_32_INOVACE_208  Umíš správně abecedu?</dc:title>
  <dc:creator>Kantor</dc:creator>
  <cp:lastModifiedBy>ZŠ Černčice</cp:lastModifiedBy>
  <cp:revision>5</cp:revision>
  <dcterms:created xsi:type="dcterms:W3CDTF">2011-10-27T12:00:48Z</dcterms:created>
  <dcterms:modified xsi:type="dcterms:W3CDTF">2013-08-16T15:13:25Z</dcterms:modified>
</cp:coreProperties>
</file>