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9F46-B0CB-427F-BA3C-C29EBC752D5A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0349-E405-42F1-8BBD-1DC814A0B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9F46-B0CB-427F-BA3C-C29EBC752D5A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0349-E405-42F1-8BBD-1DC814A0B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9F46-B0CB-427F-BA3C-C29EBC752D5A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0349-E405-42F1-8BBD-1DC814A0B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9F46-B0CB-427F-BA3C-C29EBC752D5A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0349-E405-42F1-8BBD-1DC814A0B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9F46-B0CB-427F-BA3C-C29EBC752D5A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0349-E405-42F1-8BBD-1DC814A0B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9F46-B0CB-427F-BA3C-C29EBC752D5A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0349-E405-42F1-8BBD-1DC814A0B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9F46-B0CB-427F-BA3C-C29EBC752D5A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0349-E405-42F1-8BBD-1DC814A0B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9F46-B0CB-427F-BA3C-C29EBC752D5A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0349-E405-42F1-8BBD-1DC814A0B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9F46-B0CB-427F-BA3C-C29EBC752D5A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0349-E405-42F1-8BBD-1DC814A0B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9F46-B0CB-427F-BA3C-C29EBC752D5A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0349-E405-42F1-8BBD-1DC814A0B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9F46-B0CB-427F-BA3C-C29EBC752D5A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0349-E405-42F1-8BBD-1DC814A0B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F9F46-B0CB-427F-BA3C-C29EBC752D5A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C0349-E405-42F1-8BBD-1DC814A0B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b="1" dirty="0" smtClean="0"/>
              <a:t>VEKTOROVÝ GRAFICKÝ EDITOR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0" y="4005064"/>
            <a:ext cx="3888432" cy="864096"/>
          </a:xfrm>
          <a:solidFill>
            <a:srgbClr val="92D050"/>
          </a:solidFill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ZONER CALLISTO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308304" y="260648"/>
            <a:ext cx="145520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VY_32_INOVACE_79</a:t>
            </a:r>
            <a:endParaRPr lang="cs-CZ" sz="1200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308304" y="260648"/>
            <a:ext cx="145520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VY_32_INOVACE_79</a:t>
            </a:r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908720"/>
            <a:ext cx="845205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/>
              <a:t>Vektorová grafika se používá pro kresbu obrázků. </a:t>
            </a:r>
          </a:p>
          <a:p>
            <a:endParaRPr lang="cs-CZ" sz="2800" dirty="0" smtClean="0"/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Obrázek se skládá ze základních geometrických útvarů –</a:t>
            </a:r>
          </a:p>
          <a:p>
            <a:r>
              <a:rPr lang="cs-CZ" sz="2800" smtClean="0"/>
              <a:t>  čáry</a:t>
            </a:r>
            <a:r>
              <a:rPr lang="cs-CZ" sz="2800" dirty="0" smtClean="0"/>
              <a:t>, obdélníky, trojúhelníky, elipsy……</a:t>
            </a:r>
          </a:p>
          <a:p>
            <a:endParaRPr lang="cs-CZ" sz="2800" dirty="0" smtClean="0"/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S každým objektem v obrázku lze pracovat samostatně.</a:t>
            </a:r>
          </a:p>
          <a:p>
            <a:endParaRPr lang="cs-CZ" sz="2800" dirty="0" smtClean="0"/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Při zvětšování obrázků nedochází ke zhoršení kvality.</a:t>
            </a:r>
          </a:p>
          <a:p>
            <a:endParaRPr lang="cs-CZ" sz="2800" dirty="0" smtClean="0"/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Obrázek má menší paměť oproti rastrové grafice.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 descr="calis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144" y="1196752"/>
            <a:ext cx="8588336" cy="532804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7308304" y="260648"/>
            <a:ext cx="145520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VY_32_INOVACE_79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62068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PROSTŘEDÍ ZONER CALLISTO</a:t>
            </a:r>
            <a:endParaRPr lang="cs-CZ" b="1" u="sng" dirty="0"/>
          </a:p>
        </p:txBody>
      </p:sp>
      <p:sp>
        <p:nvSpPr>
          <p:cNvPr id="7" name="TextovéPole 6"/>
          <p:cNvSpPr txBox="1"/>
          <p:nvPr/>
        </p:nvSpPr>
        <p:spPr>
          <a:xfrm>
            <a:off x="3779912" y="3068960"/>
            <a:ext cx="166455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Pracovní plocha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2348880"/>
            <a:ext cx="1662186" cy="27699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Výběr a editace objektů</a:t>
            </a:r>
            <a:endParaRPr lang="cs-CZ" sz="1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971600" y="2780928"/>
            <a:ext cx="1292983" cy="27699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Tvarování objektů</a:t>
            </a:r>
            <a:endParaRPr lang="cs-CZ" sz="1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115616" y="3212976"/>
            <a:ext cx="558936" cy="27699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Křivky</a:t>
            </a:r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259632" y="3645024"/>
            <a:ext cx="516103" cy="27699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Tvary</a:t>
            </a:r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475656" y="4077072"/>
            <a:ext cx="440057" cy="27699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Text</a:t>
            </a:r>
            <a:endParaRPr lang="cs-CZ" sz="1200" dirty="0"/>
          </a:p>
        </p:txBody>
      </p:sp>
      <p:cxnSp>
        <p:nvCxnSpPr>
          <p:cNvPr id="16" name="Přímá spojovací šipka 15"/>
          <p:cNvCxnSpPr>
            <a:endCxn id="8" idx="1"/>
          </p:cNvCxnSpPr>
          <p:nvPr/>
        </p:nvCxnSpPr>
        <p:spPr>
          <a:xfrm>
            <a:off x="395536" y="2276872"/>
            <a:ext cx="432048" cy="2105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endCxn id="9" idx="1"/>
          </p:cNvCxnSpPr>
          <p:nvPr/>
        </p:nvCxnSpPr>
        <p:spPr>
          <a:xfrm>
            <a:off x="395536" y="2420888"/>
            <a:ext cx="576064" cy="4985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endCxn id="10" idx="1"/>
          </p:cNvCxnSpPr>
          <p:nvPr/>
        </p:nvCxnSpPr>
        <p:spPr>
          <a:xfrm>
            <a:off x="395536" y="2564904"/>
            <a:ext cx="720080" cy="7865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>
            <a:endCxn id="13" idx="1"/>
          </p:cNvCxnSpPr>
          <p:nvPr/>
        </p:nvCxnSpPr>
        <p:spPr>
          <a:xfrm>
            <a:off x="395536" y="2708920"/>
            <a:ext cx="864096" cy="10746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endCxn id="14" idx="1"/>
          </p:cNvCxnSpPr>
          <p:nvPr/>
        </p:nvCxnSpPr>
        <p:spPr>
          <a:xfrm>
            <a:off x="395536" y="2924944"/>
            <a:ext cx="1080120" cy="1290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6372200" y="5301208"/>
            <a:ext cx="954877" cy="27699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Paleta barev</a:t>
            </a:r>
            <a:endParaRPr lang="cs-CZ" sz="1200" dirty="0"/>
          </a:p>
        </p:txBody>
      </p:sp>
      <p:cxnSp>
        <p:nvCxnSpPr>
          <p:cNvPr id="30" name="Přímá spojovací šipka 29"/>
          <p:cNvCxnSpPr/>
          <p:nvPr/>
        </p:nvCxnSpPr>
        <p:spPr>
          <a:xfrm flipH="1" flipV="1">
            <a:off x="7308304" y="5589240"/>
            <a:ext cx="288032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7380312" y="3284984"/>
            <a:ext cx="1008112" cy="27699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Panel galerie</a:t>
            </a:r>
            <a:endParaRPr lang="cs-CZ" sz="1200" dirty="0"/>
          </a:p>
        </p:txBody>
      </p:sp>
      <p:cxnSp>
        <p:nvCxnSpPr>
          <p:cNvPr id="35" name="Přímá spojovací šipka 34"/>
          <p:cNvCxnSpPr/>
          <p:nvPr/>
        </p:nvCxnSpPr>
        <p:spPr>
          <a:xfrm flipH="1">
            <a:off x="8388424" y="2924944"/>
            <a:ext cx="288032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4788024" y="1844824"/>
            <a:ext cx="806183" cy="2769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Panel text</a:t>
            </a:r>
            <a:endParaRPr lang="cs-CZ" sz="1200" dirty="0"/>
          </a:p>
        </p:txBody>
      </p:sp>
      <p:cxnSp>
        <p:nvCxnSpPr>
          <p:cNvPr id="42" name="Přímá spojovací šipka 41"/>
          <p:cNvCxnSpPr>
            <a:endCxn id="41" idx="1"/>
          </p:cNvCxnSpPr>
          <p:nvPr/>
        </p:nvCxnSpPr>
        <p:spPr>
          <a:xfrm flipV="1">
            <a:off x="3779912" y="1983324"/>
            <a:ext cx="1008112" cy="55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5652120" y="1628800"/>
            <a:ext cx="1294072" cy="2769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Alternativní panel</a:t>
            </a:r>
            <a:endParaRPr lang="cs-CZ" sz="1200" dirty="0"/>
          </a:p>
        </p:txBody>
      </p:sp>
      <p:cxnSp>
        <p:nvCxnSpPr>
          <p:cNvPr id="45" name="Přímá spojovací šipka 44"/>
          <p:cNvCxnSpPr>
            <a:endCxn id="44" idx="1"/>
          </p:cNvCxnSpPr>
          <p:nvPr/>
        </p:nvCxnSpPr>
        <p:spPr>
          <a:xfrm flipV="1">
            <a:off x="2195736" y="1767300"/>
            <a:ext cx="3456384" cy="55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7092280" y="1412776"/>
            <a:ext cx="1240276" cy="2769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Standardní panel</a:t>
            </a:r>
            <a:endParaRPr lang="cs-CZ" sz="1200" dirty="0"/>
          </a:p>
        </p:txBody>
      </p:sp>
      <p:cxnSp>
        <p:nvCxnSpPr>
          <p:cNvPr id="50" name="Přímá spojovací šipka 49"/>
          <p:cNvCxnSpPr>
            <a:endCxn id="49" idx="1"/>
          </p:cNvCxnSpPr>
          <p:nvPr/>
        </p:nvCxnSpPr>
        <p:spPr>
          <a:xfrm flipV="1">
            <a:off x="1979712" y="1551276"/>
            <a:ext cx="5112568" cy="11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971600" y="4509120"/>
            <a:ext cx="1086388" cy="2769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Základní panel</a:t>
            </a:r>
            <a:endParaRPr lang="cs-CZ" sz="1200" dirty="0"/>
          </a:p>
        </p:txBody>
      </p:sp>
      <p:cxnSp>
        <p:nvCxnSpPr>
          <p:cNvPr id="54" name="Přímá spojovací šipka 53"/>
          <p:cNvCxnSpPr/>
          <p:nvPr/>
        </p:nvCxnSpPr>
        <p:spPr>
          <a:xfrm>
            <a:off x="467544" y="3573016"/>
            <a:ext cx="504056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308304" y="260648"/>
            <a:ext cx="145520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VY_32_INOVACE_79</a:t>
            </a:r>
            <a:endParaRPr lang="cs-CZ" sz="1200" dirty="0"/>
          </a:p>
        </p:txBody>
      </p:sp>
      <p:pic>
        <p:nvPicPr>
          <p:cNvPr id="3" name="Obrázek 2" descr="calis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420888"/>
            <a:ext cx="398114" cy="320400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66560" y="692696"/>
            <a:ext cx="86774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ZÁKLADNÍ PANEL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de se nacházejí základní nástroje pro práci s programem.</a:t>
            </a:r>
          </a:p>
          <a:p>
            <a:pPr>
              <a:buFontTx/>
              <a:buChar char="-"/>
            </a:pPr>
            <a:r>
              <a:rPr lang="cs-CZ" dirty="0" smtClean="0"/>
              <a:t>Ikona, která má v pravém dolním roh šipku, má další podnabídku, která se zobrazí najetím </a:t>
            </a:r>
          </a:p>
          <a:p>
            <a:r>
              <a:rPr lang="cs-CZ" dirty="0"/>
              <a:t> </a:t>
            </a:r>
            <a:r>
              <a:rPr lang="cs-CZ" dirty="0" smtClean="0"/>
              <a:t> kurzoru na šipku a podržením stlačeného levého tlačítka myši.</a:t>
            </a:r>
            <a:endParaRPr lang="cs-CZ" dirty="0"/>
          </a:p>
        </p:txBody>
      </p:sp>
      <p:pic>
        <p:nvPicPr>
          <p:cNvPr id="5" name="Obrázek 4" descr="tvaryikon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3429000"/>
            <a:ext cx="2514951" cy="285790"/>
          </a:xfrm>
          <a:prstGeom prst="rect">
            <a:avLst/>
          </a:prstGeom>
        </p:spPr>
      </p:pic>
      <p:pic>
        <p:nvPicPr>
          <p:cNvPr id="6" name="Obrázek 5" descr="tex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3861048"/>
            <a:ext cx="523948" cy="285790"/>
          </a:xfrm>
          <a:prstGeom prst="rect">
            <a:avLst/>
          </a:prstGeom>
        </p:spPr>
      </p:pic>
      <p:cxnSp>
        <p:nvCxnSpPr>
          <p:cNvPr id="8" name="Přímá spojovací šipka 7"/>
          <p:cNvCxnSpPr/>
          <p:nvPr/>
        </p:nvCxnSpPr>
        <p:spPr>
          <a:xfrm>
            <a:off x="1043608" y="3645024"/>
            <a:ext cx="360040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1043608" y="4005064"/>
            <a:ext cx="360040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331640" y="2276872"/>
            <a:ext cx="1662186" cy="27699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Výběr a editace objektů</a:t>
            </a:r>
            <a:endParaRPr lang="cs-CZ" sz="1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2708920"/>
            <a:ext cx="1292983" cy="27699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Tvarování objektů</a:t>
            </a:r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331640" y="3140968"/>
            <a:ext cx="558936" cy="27699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Křivky</a:t>
            </a:r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403648" y="4221088"/>
            <a:ext cx="691984" cy="27699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err="1" smtClean="0"/>
              <a:t>Tablulky</a:t>
            </a:r>
            <a:endParaRPr lang="cs-CZ" sz="1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403648" y="4581128"/>
            <a:ext cx="1252331" cy="27699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Vkládání obrázků</a:t>
            </a:r>
            <a:endParaRPr lang="cs-CZ" sz="1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211960" y="3429000"/>
            <a:ext cx="1274773" cy="27699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Podnabídka tvarů</a:t>
            </a:r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211960" y="3789040"/>
            <a:ext cx="1273490" cy="27699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Podnabídka textu</a:t>
            </a:r>
            <a:endParaRPr lang="cs-CZ" sz="1200" dirty="0"/>
          </a:p>
        </p:txBody>
      </p:sp>
      <p:cxnSp>
        <p:nvCxnSpPr>
          <p:cNvPr id="18" name="Přímá spojovací šipka 17"/>
          <p:cNvCxnSpPr/>
          <p:nvPr/>
        </p:nvCxnSpPr>
        <p:spPr>
          <a:xfrm>
            <a:off x="1043608" y="2492896"/>
            <a:ext cx="360040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1043608" y="2924944"/>
            <a:ext cx="360040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>
            <a:off x="1043608" y="3356992"/>
            <a:ext cx="360040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1043608" y="4293096"/>
            <a:ext cx="360040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1043608" y="4653136"/>
            <a:ext cx="360040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2051720" y="4005064"/>
            <a:ext cx="21602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stCxn id="5" idx="3"/>
          </p:cNvCxnSpPr>
          <p:nvPr/>
        </p:nvCxnSpPr>
        <p:spPr>
          <a:xfrm>
            <a:off x="3918599" y="3571895"/>
            <a:ext cx="293361" cy="11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195736" y="980728"/>
            <a:ext cx="1455207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dirty="0" smtClean="0"/>
              <a:t>VY_32_INOVACE_79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908720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Název materiálu:</a:t>
            </a:r>
            <a:endParaRPr lang="cs-CZ" sz="1200" dirty="0"/>
          </a:p>
        </p:txBody>
      </p:sp>
      <p:sp>
        <p:nvSpPr>
          <p:cNvPr id="5" name="Obdélník 4"/>
          <p:cNvSpPr/>
          <p:nvPr/>
        </p:nvSpPr>
        <p:spPr>
          <a:xfrm>
            <a:off x="323528" y="1412776"/>
            <a:ext cx="849694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/>
              <a:t>Anotace:		Prezentace je určena k  seznámení  žáků s prostředím vektorového grafického editoru </a:t>
            </a:r>
            <a:r>
              <a:rPr lang="cs-CZ" sz="1200" dirty="0" err="1" smtClean="0"/>
              <a:t>Zoner</a:t>
            </a:r>
            <a:r>
              <a:rPr lang="cs-CZ" sz="1200" dirty="0" smtClean="0"/>
              <a:t> </a:t>
            </a:r>
            <a:r>
              <a:rPr lang="cs-CZ" sz="1200" dirty="0" err="1" smtClean="0"/>
              <a:t>Callisto</a:t>
            </a:r>
            <a:r>
              <a:rPr lang="cs-CZ" sz="1200" dirty="0" smtClean="0"/>
              <a:t> 5.</a:t>
            </a:r>
          </a:p>
          <a:p>
            <a:endParaRPr lang="cs-CZ" dirty="0" smtClean="0"/>
          </a:p>
          <a:p>
            <a:r>
              <a:rPr lang="cs-CZ" sz="1200" dirty="0" smtClean="0"/>
              <a:t>Autor:		Ing. Lenka </a:t>
            </a:r>
            <a:r>
              <a:rPr lang="cs-CZ" sz="1200" dirty="0" err="1" smtClean="0"/>
              <a:t>Čekalová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Jazyk:		čeština</a:t>
            </a:r>
          </a:p>
          <a:p>
            <a:endParaRPr lang="cs-CZ" sz="1200" dirty="0" smtClean="0"/>
          </a:p>
          <a:p>
            <a:r>
              <a:rPr lang="cs-CZ" sz="1200" dirty="0" smtClean="0"/>
              <a:t>Očekávaný výstup:</a:t>
            </a:r>
          </a:p>
          <a:p>
            <a:r>
              <a:rPr lang="cs-CZ" sz="1200" dirty="0" smtClean="0"/>
              <a:t>		základní vzdělávání – 1. stupeň – Informační a komunikační technologie – 2. období –				pracuje s textem a obrázkem v textovém a grafickém editoru</a:t>
            </a:r>
          </a:p>
          <a:p>
            <a:endParaRPr lang="cs-CZ" sz="1200" dirty="0" smtClean="0"/>
          </a:p>
          <a:p>
            <a:r>
              <a:rPr lang="cs-CZ" sz="1200" dirty="0" smtClean="0"/>
              <a:t>Speciální vzdělávací potřeby: -</a:t>
            </a:r>
          </a:p>
          <a:p>
            <a:endParaRPr lang="cs-CZ" sz="1200" dirty="0" smtClean="0"/>
          </a:p>
          <a:p>
            <a:r>
              <a:rPr lang="cs-CZ" sz="1200" dirty="0" smtClean="0"/>
              <a:t>Klíčová slova:		vektorový grafický editor, </a:t>
            </a:r>
            <a:r>
              <a:rPr lang="cs-CZ" sz="1200" dirty="0" err="1" smtClean="0"/>
              <a:t>Zoner</a:t>
            </a:r>
            <a:r>
              <a:rPr lang="cs-CZ" sz="1200" dirty="0" smtClean="0"/>
              <a:t> </a:t>
            </a:r>
            <a:r>
              <a:rPr lang="cs-CZ" sz="1200" dirty="0" err="1" smtClean="0"/>
              <a:t>Callisto</a:t>
            </a:r>
            <a:r>
              <a:rPr lang="cs-CZ" sz="1200" dirty="0" smtClean="0"/>
              <a:t> 5</a:t>
            </a:r>
          </a:p>
          <a:p>
            <a:endParaRPr lang="cs-CZ" sz="1200" dirty="0" smtClean="0"/>
          </a:p>
          <a:p>
            <a:r>
              <a:rPr lang="cs-CZ" sz="1200" dirty="0" smtClean="0"/>
              <a:t>Druh učebního materiálu:</a:t>
            </a:r>
          </a:p>
          <a:p>
            <a:r>
              <a:rPr lang="cs-CZ" sz="1200" dirty="0" smtClean="0"/>
              <a:t>		prezentace</a:t>
            </a:r>
          </a:p>
          <a:p>
            <a:endParaRPr lang="cs-CZ" sz="1200" dirty="0" smtClean="0"/>
          </a:p>
          <a:p>
            <a:r>
              <a:rPr lang="cs-CZ" sz="1200" dirty="0" smtClean="0"/>
              <a:t>Druh </a:t>
            </a:r>
            <a:r>
              <a:rPr lang="cs-CZ" sz="1200" dirty="0" err="1" smtClean="0"/>
              <a:t>interaktivity</a:t>
            </a:r>
            <a:r>
              <a:rPr lang="cs-CZ" sz="1200" dirty="0" smtClean="0"/>
              <a:t>:	výklad</a:t>
            </a:r>
          </a:p>
          <a:p>
            <a:endParaRPr lang="cs-CZ" sz="1200" dirty="0" smtClean="0"/>
          </a:p>
          <a:p>
            <a:r>
              <a:rPr lang="cs-CZ" sz="1200" dirty="0" smtClean="0"/>
              <a:t>Cílová skupina:	žák</a:t>
            </a:r>
          </a:p>
          <a:p>
            <a:endParaRPr lang="cs-CZ" sz="1200" dirty="0" smtClean="0"/>
          </a:p>
          <a:p>
            <a:r>
              <a:rPr lang="cs-CZ" sz="1200" dirty="0" smtClean="0"/>
              <a:t>Stupeň a typ vzdělávání:</a:t>
            </a:r>
          </a:p>
          <a:p>
            <a:r>
              <a:rPr lang="cs-CZ" sz="1200" dirty="0" smtClean="0"/>
              <a:t>		základní vzdělávání – 1. stupeň – 2. období</a:t>
            </a:r>
          </a:p>
          <a:p>
            <a:endParaRPr lang="cs-CZ" sz="1200" dirty="0" smtClean="0"/>
          </a:p>
          <a:p>
            <a:r>
              <a:rPr lang="cs-CZ" sz="1200" dirty="0" smtClean="0"/>
              <a:t>Typická věková skupina:</a:t>
            </a:r>
          </a:p>
          <a:p>
            <a:r>
              <a:rPr lang="cs-CZ" sz="1200" dirty="0" smtClean="0"/>
              <a:t>		10 – 12 </a:t>
            </a:r>
          </a:p>
          <a:p>
            <a:endParaRPr lang="cs-CZ" sz="1200" dirty="0" smtClean="0"/>
          </a:p>
          <a:p>
            <a:r>
              <a:rPr lang="cs-CZ" sz="1200" dirty="0" smtClean="0"/>
              <a:t>Celková velikost:	170 kB</a:t>
            </a:r>
          </a:p>
          <a:p>
            <a:r>
              <a:rPr lang="cs-CZ" sz="1200" dirty="0" smtClean="0"/>
              <a:t>		</a:t>
            </a:r>
            <a:endParaRPr lang="cs-CZ" sz="1200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146</Words>
  <Application>Microsoft Office PowerPoint</Application>
  <PresentationFormat>Předvádění na obrazovce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VEKTOROVÝ GRAFICKÝ EDITOR</vt:lpstr>
      <vt:lpstr>Snímek 2</vt:lpstr>
      <vt:lpstr>Snímek 3</vt:lpstr>
      <vt:lpstr>Snímek 4</vt:lpstr>
      <vt:lpstr>Snímek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VEKTOROVÝ GRAFICKÝ EDITOR</dc:title>
  <dc:creator>Kator</dc:creator>
  <cp:lastModifiedBy>ZŠ Černčice</cp:lastModifiedBy>
  <cp:revision>36</cp:revision>
  <dcterms:created xsi:type="dcterms:W3CDTF">2012-06-02T21:08:15Z</dcterms:created>
  <dcterms:modified xsi:type="dcterms:W3CDTF">2013-08-18T13:55:16Z</dcterms:modified>
</cp:coreProperties>
</file>