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99F7B37-4FD9-477A-9434-8F10A4313DFF}" type="datetimeFigureOut">
              <a:rPr lang="cs-CZ" smtClean="0"/>
              <a:pPr>
                <a:defRPr/>
              </a:pPr>
              <a:t>18.8.2013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5C802C4-7397-436C-A599-58DAF0FAFB3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3B97AC-426A-4266-B700-61C9A77C9A4E}" type="datetimeFigureOut">
              <a:rPr lang="cs-CZ" smtClean="0"/>
              <a:pPr>
                <a:defRPr/>
              </a:pPr>
              <a:t>18.8.2013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A3C93B-C6BF-4CFD-A64E-F1511BAB161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fld id="{144862A3-C8E9-4C99-9E82-BF7096AE7D71}" type="datetimeFigureOut">
              <a:rPr lang="cs-CZ" smtClean="0"/>
              <a:pPr>
                <a:defRPr/>
              </a:pPr>
              <a:t>18.8.2013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597F0AD5-353B-4660-A854-0490217D342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02FFD2-7E12-4BB4-B2C6-6D20423A0F46}" type="datetimeFigureOut">
              <a:rPr lang="cs-CZ" smtClean="0"/>
              <a:pPr>
                <a:defRPr/>
              </a:pPr>
              <a:t>18.8.2013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C1C699A-3897-4998-B02C-BAACECA1046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9BFAB3-4B10-4579-899F-1997EDB83659}" type="datetimeFigureOut">
              <a:rPr lang="cs-CZ" smtClean="0"/>
              <a:pPr>
                <a:defRPr/>
              </a:pPr>
              <a:t>18.8.2013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4A4CD0D-32E8-4479-9908-73EFA089082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922E98D2-857F-4DB8-89A7-0E8C52EA7F53}" type="datetimeFigureOut">
              <a:rPr lang="cs-CZ" smtClean="0"/>
              <a:pPr>
                <a:defRPr/>
              </a:pPr>
              <a:t>18.8.2013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DBB44B50-1C61-46E2-AE72-6560A706E5D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F8528EF6-BF4C-4A41-A0FF-596E5F432078}" type="datetimeFigureOut">
              <a:rPr lang="cs-CZ" smtClean="0"/>
              <a:pPr>
                <a:defRPr/>
              </a:pPr>
              <a:t>18.8.2013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070B19CC-B2C2-40D3-889F-254DCE87E10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F0B66A-965B-440D-9ACA-FB532FB5228A}" type="datetimeFigureOut">
              <a:rPr lang="cs-CZ" smtClean="0"/>
              <a:pPr>
                <a:defRPr/>
              </a:pPr>
              <a:t>18.8.2013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D97C275-7B1F-4654-946F-CF3243D9AFA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1BC862-54CA-4B44-AA7C-A895FEE50426}" type="datetimeFigureOut">
              <a:rPr lang="cs-CZ" smtClean="0"/>
              <a:pPr>
                <a:defRPr/>
              </a:pPr>
              <a:t>18.8.2013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FC7CB71-253A-4A15-AC68-87420FC9F52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A1858E-B9B9-4A30-930D-921B4F496D30}" type="datetimeFigureOut">
              <a:rPr lang="cs-CZ" smtClean="0"/>
              <a:pPr>
                <a:defRPr/>
              </a:pPr>
              <a:t>18.8.2013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FCFCA33-21D6-461D-A340-9996D5BE97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fld id="{70B664AE-D950-40A5-B35A-E9A664F46B88}" type="datetimeFigureOut">
              <a:rPr lang="cs-CZ" smtClean="0"/>
              <a:pPr>
                <a:defRPr/>
              </a:pPr>
              <a:t>18.8.2013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A7755EB7-2749-4378-A123-61DF8264654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86A6841-9E55-4F9C-A7A3-3A1E3955DDEB}" type="datetimeFigureOut">
              <a:rPr lang="cs-CZ" smtClean="0"/>
              <a:pPr>
                <a:defRPr/>
              </a:pPr>
              <a:t>18.8.2013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6B77E05-E32E-427D-A845-6A52F3F6506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>
          <a:xfrm>
            <a:off x="2267744" y="3861048"/>
            <a:ext cx="6549008" cy="1828800"/>
          </a:xfrm>
        </p:spPr>
        <p:txBody>
          <a:bodyPr>
            <a:normAutofit/>
          </a:bodyPr>
          <a:lstStyle/>
          <a:p>
            <a:pPr eaLnBrk="1" hangingPunct="1"/>
            <a:r>
              <a:rPr lang="cs-CZ" sz="6600" dirty="0" smtClean="0"/>
              <a:t>TEXTOVÝ EDITOR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PROSTŘEDÍ </a:t>
            </a:r>
            <a:r>
              <a:rPr lang="cs-CZ" smtClean="0"/>
              <a:t>MICROSOFT WORD 2003</a:t>
            </a:r>
            <a:endParaRPr lang="cs-CZ" dirty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7092950" y="260350"/>
            <a:ext cx="1671638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/>
              <a:t>VY_32_INOVACE_64</a:t>
            </a:r>
            <a:endParaRPr lang="cs-CZ"/>
          </a:p>
        </p:txBody>
      </p:sp>
      <p:pic>
        <p:nvPicPr>
          <p:cNvPr id="5" name="Obrázek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3948651" cy="96210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STRUČNÝ POPIS A VÝHODY</a:t>
            </a: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539553" y="1773238"/>
            <a:ext cx="8604448" cy="3831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b="1" u="sng" dirty="0">
                <a:latin typeface="Arial" pitchFamily="34" charset="0"/>
                <a:cs typeface="Arial" pitchFamily="34" charset="0"/>
              </a:rPr>
              <a:t>Textový editor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>
                <a:latin typeface="Arial" pitchFamily="34" charset="0"/>
                <a:cs typeface="Arial" pitchFamily="34" charset="0"/>
              </a:rPr>
              <a:t>je program pro psaní, úpravu a tisk textových dokumentů.</a:t>
            </a:r>
          </a:p>
          <a:p>
            <a:endParaRPr lang="cs-CZ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cs-CZ" b="1" u="sng" dirty="0">
                <a:latin typeface="Arial" pitchFamily="34" charset="0"/>
                <a:cs typeface="Arial" pitchFamily="34" charset="0"/>
              </a:rPr>
              <a:t>Výhody: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dirty="0">
                <a:latin typeface="Arial" pitchFamily="34" charset="0"/>
                <a:cs typeface="Arial" pitchFamily="34" charset="0"/>
              </a:rPr>
              <a:t> snadná oprava chyb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dirty="0">
                <a:latin typeface="Arial" pitchFamily="34" charset="0"/>
                <a:cs typeface="Arial" pitchFamily="34" charset="0"/>
              </a:rPr>
              <a:t> lze měnit pořadí textu, slov, vět,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odstavců…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dirty="0">
                <a:latin typeface="Arial" pitchFamily="34" charset="0"/>
                <a:cs typeface="Arial" pitchFamily="34" charset="0"/>
              </a:rPr>
              <a:t> grafická úprava – barva, velikost, typ písma, zvýraznění potřebných částí textu…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dirty="0">
                <a:latin typeface="Arial" pitchFamily="34" charset="0"/>
                <a:cs typeface="Arial" pitchFamily="34" charset="0"/>
              </a:rPr>
              <a:t> možnost přidávat obrázky, grafy, schémata, odkazy…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dirty="0">
                <a:latin typeface="Arial" pitchFamily="34" charset="0"/>
                <a:cs typeface="Arial" pitchFamily="34" charset="0"/>
              </a:rPr>
              <a:t> možnost uložení textu, který se dá kdykoliv opravit, doplnit…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dirty="0">
                <a:latin typeface="Arial" pitchFamily="34" charset="0"/>
                <a:cs typeface="Arial" pitchFamily="34" charset="0"/>
              </a:rPr>
              <a:t> dokument lze vytisknout, odeslat e-mailem, uveřejnit na webových stránkách…</a:t>
            </a: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164288" y="260648"/>
            <a:ext cx="1671638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/>
              <a:t>VY_32_INOVACE_64</a:t>
            </a:r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/>
          </a:bodyPr>
          <a:lstStyle/>
          <a:p>
            <a:r>
              <a:rPr lang="cs-CZ" dirty="0" smtClean="0"/>
              <a:t>PŘEHLED TEXTOVÝCH EDITORŮ</a:t>
            </a:r>
            <a:endParaRPr lang="cs-CZ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7092950" y="260350"/>
            <a:ext cx="1671638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/>
              <a:t>VY_32_INOVACE_64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467544" y="1628800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b="1" u="sng" dirty="0" smtClean="0"/>
              <a:t>Součástí operačního systému WINDOWS je</a:t>
            </a:r>
            <a:r>
              <a:rPr lang="cs-CZ" dirty="0" smtClean="0"/>
              <a:t>:   </a:t>
            </a:r>
            <a:r>
              <a:rPr lang="cs-CZ" dirty="0" err="1" smtClean="0"/>
              <a:t>WordPad</a:t>
            </a:r>
            <a:endParaRPr lang="cs-CZ" dirty="0" smtClean="0"/>
          </a:p>
          <a:p>
            <a:pPr marL="4000500" lvl="8" indent="-342900"/>
            <a:r>
              <a:rPr lang="cs-CZ" dirty="0" smtClean="0"/>
              <a:t>		</a:t>
            </a:r>
            <a:r>
              <a:rPr lang="cs-CZ" smtClean="0"/>
              <a:t>            </a:t>
            </a:r>
            <a:r>
              <a:rPr lang="cs-CZ" dirty="0" smtClean="0"/>
              <a:t>Poznámkový blok		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552" y="2924944"/>
            <a:ext cx="5976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2. </a:t>
            </a:r>
            <a:r>
              <a:rPr lang="cs-CZ" b="1" u="sng" dirty="0" smtClean="0"/>
              <a:t>Bezplatný textový editor</a:t>
            </a:r>
            <a:r>
              <a:rPr lang="cs-CZ" dirty="0" smtClean="0"/>
              <a:t>: </a:t>
            </a:r>
            <a:r>
              <a:rPr lang="cs-CZ" dirty="0" err="1" smtClean="0"/>
              <a:t>Writer</a:t>
            </a:r>
            <a:r>
              <a:rPr lang="cs-CZ" dirty="0" smtClean="0"/>
              <a:t> z balíku </a:t>
            </a:r>
            <a:r>
              <a:rPr lang="cs-CZ" dirty="0" err="1" smtClean="0"/>
              <a:t>OpenOffice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39552" y="4149080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3. </a:t>
            </a:r>
            <a:r>
              <a:rPr lang="cs-CZ" b="1" u="sng" dirty="0" smtClean="0"/>
              <a:t>Placený textový editor</a:t>
            </a:r>
            <a:r>
              <a:rPr lang="cs-CZ" dirty="0" smtClean="0"/>
              <a:t>: Word z balíku Microsoft Office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11561" y="5661248"/>
            <a:ext cx="79928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My se budeme učit pracovat s textovým editorem Microsoft Word 2003. Umíš-li pracovat s jedním textovým editorem, lehce zvládneš práci se všemi ostatními.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476672"/>
            <a:ext cx="8153400" cy="7425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SPUŠTĚNÍ TEXTOVÉHO EDITORU</a:t>
            </a:r>
            <a:endParaRPr lang="cs-CZ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7092950" y="260350"/>
            <a:ext cx="1671638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/>
              <a:t>VY_32_INOVACE_64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11560" y="1772816"/>
            <a:ext cx="8136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1. </a:t>
            </a:r>
            <a:r>
              <a:rPr lang="cs-CZ" sz="1200" b="1" u="sng" dirty="0" smtClean="0"/>
              <a:t>Nabídka START – VŠECHNY PROGRAMY – MICROSOFT OFFICE – MICROSOFT OFFICE WORD 2003</a:t>
            </a:r>
            <a:endParaRPr lang="cs-CZ" sz="1200" b="1" u="sng" dirty="0"/>
          </a:p>
        </p:txBody>
      </p:sp>
      <p:pic>
        <p:nvPicPr>
          <p:cNvPr id="5" name="Obrázek 4" descr="spuštění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2204864"/>
            <a:ext cx="5390765" cy="28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ovéPole 5"/>
          <p:cNvSpPr txBox="1"/>
          <p:nvPr/>
        </p:nvSpPr>
        <p:spPr>
          <a:xfrm>
            <a:off x="827584" y="5445224"/>
            <a:ext cx="20265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2. </a:t>
            </a:r>
            <a:r>
              <a:rPr lang="cs-CZ" sz="1200" b="1" u="sng" dirty="0" smtClean="0"/>
              <a:t>Pomocí ikony na ploše</a:t>
            </a:r>
            <a:endParaRPr lang="cs-CZ" sz="1200" b="1" u="sng" dirty="0"/>
          </a:p>
        </p:txBody>
      </p:sp>
      <p:pic>
        <p:nvPicPr>
          <p:cNvPr id="7" name="Obrázek 6" descr="ikon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5589240"/>
            <a:ext cx="986644" cy="75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6" descr="word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908050"/>
            <a:ext cx="8604250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ext Box 7"/>
          <p:cNvSpPr txBox="1">
            <a:spLocks noChangeArrowheads="1"/>
          </p:cNvSpPr>
          <p:nvPr/>
        </p:nvSpPr>
        <p:spPr bwMode="auto">
          <a:xfrm>
            <a:off x="1115616" y="5229200"/>
            <a:ext cx="3784600" cy="284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dirty="0">
                <a:latin typeface="Courier New" pitchFamily="49" charset="0"/>
              </a:rPr>
              <a:t>Stavový řádek s informacemi o dokumentu</a:t>
            </a:r>
          </a:p>
        </p:txBody>
      </p:sp>
      <p:sp>
        <p:nvSpPr>
          <p:cNvPr id="15363" name="Text Box 9"/>
          <p:cNvSpPr txBox="1">
            <a:spLocks noChangeArrowheads="1"/>
          </p:cNvSpPr>
          <p:nvPr/>
        </p:nvSpPr>
        <p:spPr bwMode="auto">
          <a:xfrm>
            <a:off x="539750" y="4797425"/>
            <a:ext cx="1851025" cy="284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>
                <a:latin typeface="Courier New" pitchFamily="49" charset="0"/>
              </a:rPr>
              <a:t>Vodorovný posuvník</a:t>
            </a:r>
          </a:p>
        </p:txBody>
      </p:sp>
      <p:sp>
        <p:nvSpPr>
          <p:cNvPr id="15364" name="Text Box 10"/>
          <p:cNvSpPr txBox="1">
            <a:spLocks noChangeArrowheads="1"/>
          </p:cNvSpPr>
          <p:nvPr/>
        </p:nvSpPr>
        <p:spPr bwMode="auto">
          <a:xfrm>
            <a:off x="7019925" y="2205038"/>
            <a:ext cx="1574800" cy="284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>
                <a:latin typeface="Courier New" pitchFamily="49" charset="0"/>
              </a:rPr>
              <a:t>Svislý posuvník</a:t>
            </a:r>
          </a:p>
        </p:txBody>
      </p:sp>
      <p:sp>
        <p:nvSpPr>
          <p:cNvPr id="15365" name="Text Box 11"/>
          <p:cNvSpPr txBox="1">
            <a:spLocks noChangeArrowheads="1"/>
          </p:cNvSpPr>
          <p:nvPr/>
        </p:nvSpPr>
        <p:spPr bwMode="auto">
          <a:xfrm>
            <a:off x="3203575" y="3357563"/>
            <a:ext cx="2640013" cy="558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600" b="1"/>
              <a:t>STRÁNKA</a:t>
            </a:r>
          </a:p>
          <a:p>
            <a:pPr algn="ctr"/>
            <a:r>
              <a:rPr lang="cs-CZ" sz="1400">
                <a:latin typeface="Courier New" pitchFamily="49" charset="0"/>
              </a:rPr>
              <a:t>Prostor pro psaní textu</a:t>
            </a:r>
          </a:p>
        </p:txBody>
      </p:sp>
      <p:sp>
        <p:nvSpPr>
          <p:cNvPr id="15366" name="Text Box 12"/>
          <p:cNvSpPr txBox="1">
            <a:spLocks noChangeArrowheads="1"/>
          </p:cNvSpPr>
          <p:nvPr/>
        </p:nvSpPr>
        <p:spPr bwMode="auto">
          <a:xfrm>
            <a:off x="827088" y="1844675"/>
            <a:ext cx="746125" cy="284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dirty="0">
                <a:latin typeface="Courier New" pitchFamily="49" charset="0"/>
              </a:rPr>
              <a:t>Kurzor</a:t>
            </a:r>
          </a:p>
        </p:txBody>
      </p:sp>
      <p:sp>
        <p:nvSpPr>
          <p:cNvPr id="15367" name="Text Box 13"/>
          <p:cNvSpPr txBox="1">
            <a:spLocks noChangeArrowheads="1"/>
          </p:cNvSpPr>
          <p:nvPr/>
        </p:nvSpPr>
        <p:spPr bwMode="auto">
          <a:xfrm>
            <a:off x="3492500" y="1773238"/>
            <a:ext cx="1482725" cy="284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>
                <a:latin typeface="Courier New" pitchFamily="49" charset="0"/>
              </a:rPr>
              <a:t>Hlavní nabídka</a:t>
            </a:r>
          </a:p>
        </p:txBody>
      </p:sp>
      <p:sp>
        <p:nvSpPr>
          <p:cNvPr id="15368" name="Text Box 14"/>
          <p:cNvSpPr txBox="1">
            <a:spLocks noChangeArrowheads="1"/>
          </p:cNvSpPr>
          <p:nvPr/>
        </p:nvSpPr>
        <p:spPr bwMode="auto">
          <a:xfrm>
            <a:off x="4643438" y="2276475"/>
            <a:ext cx="1851025" cy="284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>
                <a:latin typeface="Courier New" pitchFamily="49" charset="0"/>
              </a:rPr>
              <a:t>Vodorovné pravítko</a:t>
            </a:r>
          </a:p>
        </p:txBody>
      </p:sp>
      <p:sp>
        <p:nvSpPr>
          <p:cNvPr id="15369" name="Text Box 15"/>
          <p:cNvSpPr txBox="1">
            <a:spLocks noChangeArrowheads="1"/>
          </p:cNvSpPr>
          <p:nvPr/>
        </p:nvSpPr>
        <p:spPr bwMode="auto">
          <a:xfrm>
            <a:off x="1835150" y="2205038"/>
            <a:ext cx="1482725" cy="284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>
                <a:latin typeface="Courier New" pitchFamily="49" charset="0"/>
              </a:rPr>
              <a:t>Panel nástrojů</a:t>
            </a:r>
          </a:p>
        </p:txBody>
      </p:sp>
      <p:sp>
        <p:nvSpPr>
          <p:cNvPr id="15370" name="Text Box 16"/>
          <p:cNvSpPr txBox="1">
            <a:spLocks noChangeArrowheads="1"/>
          </p:cNvSpPr>
          <p:nvPr/>
        </p:nvSpPr>
        <p:spPr bwMode="auto">
          <a:xfrm>
            <a:off x="3255963" y="5626100"/>
            <a:ext cx="2311400" cy="284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>
                <a:latin typeface="Courier New" pitchFamily="49" charset="0"/>
              </a:rPr>
              <a:t>Panel nástrojů kreslení</a:t>
            </a:r>
          </a:p>
        </p:txBody>
      </p:sp>
      <p:sp>
        <p:nvSpPr>
          <p:cNvPr id="15372" name="Text Box 4"/>
          <p:cNvSpPr txBox="1">
            <a:spLocks noChangeArrowheads="1"/>
          </p:cNvSpPr>
          <p:nvPr/>
        </p:nvSpPr>
        <p:spPr bwMode="auto">
          <a:xfrm>
            <a:off x="7092950" y="260350"/>
            <a:ext cx="1671638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/>
              <a:t>VY_32_INOVACE_64</a:t>
            </a:r>
            <a:endParaRPr lang="cs-CZ"/>
          </a:p>
        </p:txBody>
      </p:sp>
      <p:cxnSp>
        <p:nvCxnSpPr>
          <p:cNvPr id="14" name="Přímá spojovací šipka 13"/>
          <p:cNvCxnSpPr/>
          <p:nvPr/>
        </p:nvCxnSpPr>
        <p:spPr>
          <a:xfrm>
            <a:off x="683568" y="5085184"/>
            <a:ext cx="504056" cy="86409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/>
          <p:nvPr/>
        </p:nvCxnSpPr>
        <p:spPr>
          <a:xfrm flipH="1">
            <a:off x="1547664" y="5517232"/>
            <a:ext cx="216024" cy="7920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>
            <a:stCxn id="15370" idx="1"/>
          </p:cNvCxnSpPr>
          <p:nvPr/>
        </p:nvCxnSpPr>
        <p:spPr>
          <a:xfrm flipH="1">
            <a:off x="2771800" y="5768182"/>
            <a:ext cx="484163" cy="32511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/>
          <p:nvPr/>
        </p:nvCxnSpPr>
        <p:spPr>
          <a:xfrm flipH="1" flipV="1">
            <a:off x="467544" y="1772816"/>
            <a:ext cx="359544" cy="28594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/>
          <p:nvPr/>
        </p:nvCxnSpPr>
        <p:spPr>
          <a:xfrm flipH="1" flipV="1">
            <a:off x="1763688" y="1412776"/>
            <a:ext cx="288032" cy="7920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šipka 28"/>
          <p:cNvCxnSpPr/>
          <p:nvPr/>
        </p:nvCxnSpPr>
        <p:spPr>
          <a:xfrm flipH="1" flipV="1">
            <a:off x="2843808" y="1196752"/>
            <a:ext cx="648072" cy="57606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šipka 30"/>
          <p:cNvCxnSpPr>
            <a:stCxn id="15368" idx="0"/>
          </p:cNvCxnSpPr>
          <p:nvPr/>
        </p:nvCxnSpPr>
        <p:spPr>
          <a:xfrm flipH="1" flipV="1">
            <a:off x="5076056" y="1556792"/>
            <a:ext cx="492895" cy="71968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šipka 32"/>
          <p:cNvCxnSpPr/>
          <p:nvPr/>
        </p:nvCxnSpPr>
        <p:spPr>
          <a:xfrm flipV="1">
            <a:off x="7380312" y="1700808"/>
            <a:ext cx="1368152" cy="5040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ovéPole 33"/>
          <p:cNvSpPr txBox="1"/>
          <p:nvPr/>
        </p:nvSpPr>
        <p:spPr>
          <a:xfrm>
            <a:off x="251520" y="332656"/>
            <a:ext cx="5735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PROSTŘEDÍ MICROSOFT WORD 2003</a:t>
            </a:r>
            <a:endParaRPr lang="cs-CZ" sz="2400" dirty="0"/>
          </a:p>
        </p:txBody>
      </p:sp>
      <p:sp>
        <p:nvSpPr>
          <p:cNvPr id="35" name="Šipka nahoru 34"/>
          <p:cNvSpPr/>
          <p:nvPr/>
        </p:nvSpPr>
        <p:spPr>
          <a:xfrm>
            <a:off x="4283968" y="2564904"/>
            <a:ext cx="216024" cy="7200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Šipka nahoru 35"/>
          <p:cNvSpPr/>
          <p:nvPr/>
        </p:nvSpPr>
        <p:spPr>
          <a:xfrm rot="10800000">
            <a:off x="4283968" y="4077072"/>
            <a:ext cx="216024" cy="7200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Šipka nahoru 36"/>
          <p:cNvSpPr/>
          <p:nvPr/>
        </p:nvSpPr>
        <p:spPr>
          <a:xfrm rot="5400000">
            <a:off x="6192180" y="3248980"/>
            <a:ext cx="216024" cy="7200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Šipka nahoru 38"/>
          <p:cNvSpPr/>
          <p:nvPr/>
        </p:nvSpPr>
        <p:spPr>
          <a:xfrm rot="-5400000">
            <a:off x="2663788" y="3320988"/>
            <a:ext cx="216024" cy="7200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476672"/>
            <a:ext cx="8153400" cy="7425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7092950" y="260350"/>
            <a:ext cx="1671638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/>
              <a:t>VY_32_INOVACE_64</a:t>
            </a:r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683568" y="2060848"/>
            <a:ext cx="5528116" cy="8720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 smtClean="0"/>
              <a:t>1. Na svém počítači otevři textový editor Word 2003.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2. Napiš svoje jméno, příjmení a adresu.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123728" y="908720"/>
            <a:ext cx="1671638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dirty="0"/>
              <a:t>VY_32_INOVACE_64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908720"/>
            <a:ext cx="13356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Název materiálu:</a:t>
            </a:r>
            <a:endParaRPr lang="cs-CZ" sz="1200" dirty="0"/>
          </a:p>
        </p:txBody>
      </p:sp>
      <p:sp>
        <p:nvSpPr>
          <p:cNvPr id="5" name="Obdélník 4"/>
          <p:cNvSpPr/>
          <p:nvPr/>
        </p:nvSpPr>
        <p:spPr>
          <a:xfrm>
            <a:off x="251520" y="1268760"/>
            <a:ext cx="849694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 smtClean="0"/>
              <a:t>Anotace:		Prezentace je určena k  seznámení  žáků s využitím textového  editoru, s jeho výhodami, 			prostředím a spuštěním.  </a:t>
            </a:r>
          </a:p>
          <a:p>
            <a:endParaRPr lang="cs-CZ" dirty="0" smtClean="0"/>
          </a:p>
          <a:p>
            <a:r>
              <a:rPr lang="cs-CZ" sz="1200" dirty="0" smtClean="0"/>
              <a:t>Autor:		Ing. Lenka </a:t>
            </a:r>
            <a:r>
              <a:rPr lang="cs-CZ" sz="1200" dirty="0" err="1" smtClean="0"/>
              <a:t>Čekalová</a:t>
            </a:r>
            <a:endParaRPr lang="cs-CZ" sz="1200" dirty="0" smtClean="0"/>
          </a:p>
          <a:p>
            <a:endParaRPr lang="cs-CZ" sz="1200" dirty="0" smtClean="0"/>
          </a:p>
          <a:p>
            <a:r>
              <a:rPr lang="cs-CZ" sz="1200" dirty="0" smtClean="0"/>
              <a:t>Jazyk:		čeština</a:t>
            </a:r>
          </a:p>
          <a:p>
            <a:endParaRPr lang="cs-CZ" sz="1200" dirty="0" smtClean="0"/>
          </a:p>
          <a:p>
            <a:r>
              <a:rPr lang="cs-CZ" sz="1200" dirty="0" smtClean="0"/>
              <a:t>Očekávaný výstup:</a:t>
            </a:r>
          </a:p>
          <a:p>
            <a:r>
              <a:rPr lang="cs-CZ" sz="1200" dirty="0" smtClean="0"/>
              <a:t>		základní vzdělávání – 1. stupeň – Informační a komunikační technologie – 2. období –			pracuje s textem a obrázkem v textovém a grafickém editoru</a:t>
            </a:r>
          </a:p>
          <a:p>
            <a:endParaRPr lang="cs-CZ" sz="1200" dirty="0" smtClean="0"/>
          </a:p>
          <a:p>
            <a:r>
              <a:rPr lang="cs-CZ" sz="1200" dirty="0" smtClean="0"/>
              <a:t>Speciální vzdělávací potřeby: -</a:t>
            </a:r>
          </a:p>
          <a:p>
            <a:endParaRPr lang="cs-CZ" sz="1200" dirty="0" smtClean="0"/>
          </a:p>
          <a:p>
            <a:r>
              <a:rPr lang="cs-CZ" sz="1200" dirty="0" smtClean="0"/>
              <a:t>Klíčová slova:	textový editor, prostředí textového editoru, Word 2003</a:t>
            </a:r>
          </a:p>
          <a:p>
            <a:endParaRPr lang="cs-CZ" sz="1200" dirty="0" smtClean="0"/>
          </a:p>
          <a:p>
            <a:r>
              <a:rPr lang="cs-CZ" sz="1200" dirty="0" smtClean="0"/>
              <a:t>Druh učebního materiálu:</a:t>
            </a:r>
          </a:p>
          <a:p>
            <a:r>
              <a:rPr lang="cs-CZ" sz="1200" dirty="0" smtClean="0"/>
              <a:t>		prezentace</a:t>
            </a:r>
          </a:p>
          <a:p>
            <a:endParaRPr lang="cs-CZ" sz="1200" dirty="0" smtClean="0"/>
          </a:p>
          <a:p>
            <a:r>
              <a:rPr lang="cs-CZ" sz="1200" dirty="0" smtClean="0"/>
              <a:t>Druh </a:t>
            </a:r>
            <a:r>
              <a:rPr lang="cs-CZ" sz="1200" dirty="0" err="1" smtClean="0"/>
              <a:t>interaktivity</a:t>
            </a:r>
            <a:r>
              <a:rPr lang="cs-CZ" sz="1200" dirty="0" smtClean="0"/>
              <a:t>:	výklad</a:t>
            </a:r>
          </a:p>
          <a:p>
            <a:endParaRPr lang="cs-CZ" sz="1200" dirty="0" smtClean="0"/>
          </a:p>
          <a:p>
            <a:r>
              <a:rPr lang="cs-CZ" sz="1200" dirty="0" smtClean="0"/>
              <a:t>Cílová skupina:	žák</a:t>
            </a:r>
          </a:p>
          <a:p>
            <a:endParaRPr lang="cs-CZ" sz="1200" dirty="0" smtClean="0"/>
          </a:p>
          <a:p>
            <a:r>
              <a:rPr lang="cs-CZ" sz="1200" dirty="0" smtClean="0"/>
              <a:t>Stupeň a typ </a:t>
            </a:r>
            <a:r>
              <a:rPr lang="cs-CZ" sz="1200" dirty="0" smtClean="0"/>
              <a:t>vzdělávání:   základní </a:t>
            </a:r>
            <a:r>
              <a:rPr lang="cs-CZ" sz="1200" dirty="0" smtClean="0"/>
              <a:t>vzdělávání – 1. stupeň – 2. období</a:t>
            </a:r>
            <a:endParaRPr lang="cs-CZ" sz="1200" dirty="0" smtClean="0"/>
          </a:p>
          <a:p>
            <a:r>
              <a:rPr lang="cs-CZ" sz="1200" dirty="0" smtClean="0"/>
              <a:t>		</a:t>
            </a:r>
          </a:p>
          <a:p>
            <a:endParaRPr lang="cs-CZ" sz="1200" dirty="0" smtClean="0"/>
          </a:p>
          <a:p>
            <a:r>
              <a:rPr lang="cs-CZ" sz="1200" dirty="0" smtClean="0"/>
              <a:t>Typická věková </a:t>
            </a:r>
            <a:r>
              <a:rPr lang="cs-CZ" sz="1200" smtClean="0"/>
              <a:t>skupina</a:t>
            </a:r>
            <a:r>
              <a:rPr lang="cs-CZ" sz="1200" smtClean="0"/>
              <a:t>:  10 </a:t>
            </a:r>
            <a:r>
              <a:rPr lang="cs-CZ" sz="1200" dirty="0" smtClean="0"/>
              <a:t>– 12 </a:t>
            </a:r>
            <a:endParaRPr lang="cs-CZ" sz="1200" dirty="0" smtClean="0"/>
          </a:p>
          <a:p>
            <a:r>
              <a:rPr lang="cs-CZ" sz="1200" dirty="0" smtClean="0"/>
              <a:t>		</a:t>
            </a:r>
          </a:p>
          <a:p>
            <a:endParaRPr lang="cs-CZ" sz="1200" dirty="0" smtClean="0"/>
          </a:p>
          <a:p>
            <a:r>
              <a:rPr lang="cs-CZ" sz="1200" dirty="0" smtClean="0"/>
              <a:t>Celková velikost:	239 kB</a:t>
            </a:r>
          </a:p>
          <a:p>
            <a:r>
              <a:rPr lang="cs-CZ" sz="1200" dirty="0" smtClean="0"/>
              <a:t>		</a:t>
            </a:r>
            <a:endParaRPr lang="cs-CZ" sz="1200" dirty="0"/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3697131" cy="8367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188</TotalTime>
  <Words>238</Words>
  <Application>Microsoft Office PowerPoint</Application>
  <PresentationFormat>Předvádění na obrazovce (4:3)</PresentationFormat>
  <Paragraphs>71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Medián</vt:lpstr>
      <vt:lpstr>TEXTOVÝ EDITOR</vt:lpstr>
      <vt:lpstr>STRUČNÝ POPIS A VÝHODY</vt:lpstr>
      <vt:lpstr>PŘEHLED TEXTOVÝCH EDITORŮ</vt:lpstr>
      <vt:lpstr>SPUŠTĚNÍ TEXTOVÉHO EDITORU</vt:lpstr>
      <vt:lpstr>Snímek 5</vt:lpstr>
      <vt:lpstr>ÚKOL</vt:lpstr>
      <vt:lpstr>Snímek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TEXTOVÝ EDITOR</dc:title>
  <dc:creator>Kator</dc:creator>
  <cp:lastModifiedBy>ZŠ Černčice</cp:lastModifiedBy>
  <cp:revision>42</cp:revision>
  <dcterms:created xsi:type="dcterms:W3CDTF">2011-10-24T16:48:13Z</dcterms:created>
  <dcterms:modified xsi:type="dcterms:W3CDTF">2013-08-18T13:50:15Z</dcterms:modified>
</cp:coreProperties>
</file>